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5" r:id="rId7"/>
    <p:sldId id="333" r:id="rId8"/>
    <p:sldId id="336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5"/>
            <p14:sldId id="333"/>
            <p14:sldId id="336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72180" autoAdjust="0"/>
  </p:normalViewPr>
  <p:slideViewPr>
    <p:cSldViewPr snapToGrid="0">
      <p:cViewPr varScale="1">
        <p:scale>
          <a:sx n="103" d="100"/>
          <a:sy n="10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48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75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1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>
          <a:xfrm>
            <a:off x="7692216" y="244427"/>
            <a:ext cx="3159536" cy="6367089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Förlamning och talsvårigheter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Läkaren Hasse kunde inte fortsätta arbeta på grund av förlamning och talsvårigheter efter en stroke.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Läkare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62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75 000 kr när han sjukskrevs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Ersättning: </a:t>
            </a:r>
            <a:r>
              <a:rPr lang="sv-SE" sz="1700" dirty="0"/>
              <a:t>Efter cirka 1 års sjukskrivning fick </a:t>
            </a:r>
            <a:br>
              <a:rPr lang="sv-SE" sz="1700" dirty="0"/>
            </a:br>
            <a:r>
              <a:rPr lang="sv-SE" sz="1700" dirty="0"/>
              <a:t>Hasse sjukersättning från Försäkringskassan.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900 000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 Arbetsgivaren kompenserar delvis </a:t>
            </a:r>
            <a:r>
              <a:rPr lang="sv-SE" sz="1280" b="1" dirty="0" err="1">
                <a:solidFill>
                  <a:schemeClr val="bg1"/>
                </a:solidFill>
                <a:latin typeface="Open Sans" panose="020B0606030504020204" pitchFamily="34" charset="0"/>
              </a:rPr>
              <a:t>lönedelar</a:t>
            </a: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 över 7,5 prisbasbelopp under sjuk­skrivningstiden. Inbetalning till Hasses kommande ­pension (genom Avgiftsbefrielse-försäkringen)</a:t>
            </a:r>
            <a:b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* Sjukförsäkringen för kommun- och regionanställda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28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Hasse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36DAFD2-CCD1-A28A-4C8C-11886603170B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CE01D70-2D75-20DF-C904-904CEDA5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>
          <a:xfrm>
            <a:off x="7692216" y="244427"/>
            <a:ext cx="3159536" cy="6367089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Förlamning och talsvårigheter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1" y="4785757"/>
            <a:ext cx="6275762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Läkaren Hasse kunde inte fortsätta arbeta på grund av förlamning och talsvårigheter efter en stroke.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Läkare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62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75 000 kr när han sjukskrevs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Ersättning: </a:t>
            </a:r>
            <a:r>
              <a:rPr lang="sv-SE" sz="1700" dirty="0"/>
              <a:t>Efter cirka 1 års sjukskrivning fick </a:t>
            </a:r>
            <a:br>
              <a:rPr lang="sv-SE" sz="1700" dirty="0"/>
            </a:br>
            <a:r>
              <a:rPr lang="sv-SE" sz="1700" dirty="0"/>
              <a:t>Hasse sjukersättning från Försäkringskassan.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900 000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 Arbetsgivaren kompenserar delvis </a:t>
            </a:r>
            <a:r>
              <a:rPr lang="sv-SE" sz="1280" b="1" dirty="0" err="1">
                <a:solidFill>
                  <a:schemeClr val="bg1"/>
                </a:solidFill>
                <a:latin typeface="Open Sans" panose="020B0606030504020204" pitchFamily="34" charset="0"/>
              </a:rPr>
              <a:t>lönedelar</a:t>
            </a: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 över 7,5 prisbasbelopp under sjuk­skrivningstiden. Inbetalning till ­Hasses kommande ­pension (genom Avgiftsbefrielse-försäkringen)</a:t>
            </a:r>
            <a:b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dirty="0">
                <a:solidFill>
                  <a:schemeClr val="bg1"/>
                </a:solidFill>
                <a:latin typeface="Open Sans" panose="020B0606030504020204" pitchFamily="34" charset="0"/>
              </a:rPr>
              <a:t>* Sjukförsäkringen för kommun- och regionanställda</a:t>
            </a:r>
            <a:endParaRPr lang="sv-SE" sz="128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Hasse får av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80884433-869E-08EB-4D62-CD06F78F1A7A}"/>
              </a:ext>
            </a:extLst>
          </p:cNvPr>
          <p:cNvSpPr/>
          <p:nvPr/>
        </p:nvSpPr>
        <p:spPr>
          <a:xfrm>
            <a:off x="1" y="-1029"/>
            <a:ext cx="12191999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C98A6D1-18E2-C2AD-A611-EE5131A0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70" y="787043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1AED64E-ADFB-1621-0850-37823EF5D998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Hasse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>
                <a:solidFill>
                  <a:schemeClr val="accent1"/>
                </a:solidFill>
              </a:rPr>
              <a:t>får han </a:t>
            </a:r>
            <a:r>
              <a:rPr lang="sv-SE" sz="3000" b="1" dirty="0">
                <a:solidFill>
                  <a:schemeClr val="accent1"/>
                </a:solidFill>
              </a:rPr>
              <a:t>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28150"/>
            <a:ext cx="5329236" cy="17821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/>
              <a:t>Anmäl till </a:t>
            </a:r>
            <a:r>
              <a:rPr lang="sv-SE" dirty="0" err="1"/>
              <a:t>Afa</a:t>
            </a:r>
            <a:r>
              <a:rPr lang="sv-SE" dirty="0"/>
              <a:t> Försäkring när du varit sjuk längre än: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14 dagar – gäller t ex timavlönade</a:t>
            </a: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sv-SE" dirty="0"/>
              <a:t>90 dagar – gäller tillsvidareanställda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498529"/>
          </a:xfrm>
        </p:spPr>
        <p:txBody>
          <a:bodyPr/>
          <a:lstStyle/>
          <a:p>
            <a:r>
              <a:rPr lang="sv-SE" dirty="0"/>
              <a:t>Vid sjukdom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554E26B-748A-92C2-0719-A85DD4C496FD}"/>
              </a:ext>
            </a:extLst>
          </p:cNvPr>
          <p:cNvSpPr txBox="1">
            <a:spLocks/>
          </p:cNvSpPr>
          <p:nvPr/>
        </p:nvSpPr>
        <p:spPr>
          <a:xfrm>
            <a:off x="766764" y="4480719"/>
            <a:ext cx="5329236" cy="1724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sjukdom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arbetsskada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dödsfall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pension</a:t>
            </a:r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9729B4D4-6A4A-E50C-4635-CBDB44619A45}"/>
              </a:ext>
            </a:extLst>
          </p:cNvPr>
          <p:cNvSpPr txBox="1">
            <a:spLocks/>
          </p:cNvSpPr>
          <p:nvPr/>
        </p:nvSpPr>
        <p:spPr>
          <a:xfrm>
            <a:off x="766764" y="3328645"/>
            <a:ext cx="5329236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816E9C5-5190-CED0-4868-4B838DC3C833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03080F9B-35D9-A177-9F1B-BE9BE4ABF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13F29CB-5529-DE8E-92A1-808A8D331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>
          <a:xfrm>
            <a:off x="7692216" y="244427"/>
            <a:ext cx="3159536" cy="63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21092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1084</TotalTime>
  <Words>355</Words>
  <Application>Microsoft Office PowerPoint</Application>
  <PresentationFormat>Bredbild</PresentationFormat>
  <Paragraphs>55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Vid sjukdom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59</cp:revision>
  <dcterms:created xsi:type="dcterms:W3CDTF">2023-01-13T13:00:20Z</dcterms:created>
  <dcterms:modified xsi:type="dcterms:W3CDTF">2024-01-10T10:52:42Z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