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B8F"/>
    <a:srgbClr val="C8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830" autoAdjust="0"/>
  </p:normalViewPr>
  <p:slideViewPr>
    <p:cSldViewPr snapToGrid="0">
      <p:cViewPr varScale="1">
        <p:scale>
          <a:sx n="120" d="100"/>
          <a:sy n="120" d="100"/>
        </p:scale>
        <p:origin x="126" y="4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129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4439151-9603-284A-D411-D26DCCF279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" r="863"/>
          <a:stretch/>
        </p:blipFill>
        <p:spPr>
          <a:xfrm flipH="1">
            <a:off x="6989577" y="942657"/>
            <a:ext cx="4884815" cy="4970630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Magsår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Mario arbetar som biståndshandläggare och blev sjukskriven på grund av magsår.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lang="sv-SE" sz="1700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Biståndshandläggare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35 år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34 000 kr när han sjukskrevs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5 månader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1 200 kr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sjukskrivningen 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Återgick han i arbete.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37118BC6-01D1-AB02-5879-A874EBA79628}"/>
              </a:ext>
            </a:extLst>
          </p:cNvPr>
          <p:cNvSpPr/>
          <p:nvPr/>
        </p:nvSpPr>
        <p:spPr>
          <a:xfrm>
            <a:off x="0" y="5202619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1F45FF31-8CCC-B35E-1786-9A95883FDAF8}"/>
              </a:ext>
            </a:extLst>
          </p:cNvPr>
          <p:cNvSpPr txBox="1">
            <a:spLocks/>
          </p:cNvSpPr>
          <p:nvPr/>
        </p:nvSpPr>
        <p:spPr>
          <a:xfrm>
            <a:off x="766764" y="5444356"/>
            <a:ext cx="4166807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800" b="1" dirty="0">
                <a:solidFill>
                  <a:schemeClr val="accent4"/>
                </a:solidFill>
              </a:rPr>
              <a:t>Ersättning från Afa Försäkring, den kollektivavtalade sjukförsäkringen med ca 50 000 kr.</a:t>
            </a: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F45F6915-5247-9589-9895-DB84AACDB6D8}"/>
              </a:ext>
            </a:extLst>
          </p:cNvPr>
          <p:cNvGrpSpPr/>
          <p:nvPr/>
        </p:nvGrpSpPr>
        <p:grpSpPr>
          <a:xfrm>
            <a:off x="5096612" y="3316291"/>
            <a:ext cx="2680373" cy="2680373"/>
            <a:chOff x="5414625" y="3716267"/>
            <a:chExt cx="2025387" cy="2047088"/>
          </a:xfrm>
        </p:grpSpPr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9BA21EFF-9B5A-9365-E4A2-C5AF21AA0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414625" y="3716267"/>
              <a:ext cx="2025387" cy="2047088"/>
            </a:xfrm>
            <a:prstGeom prst="rect">
              <a:avLst/>
            </a:prstGeom>
          </p:spPr>
        </p:pic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2A0A9DD2-726D-EB31-A296-41267161637D}"/>
                </a:ext>
              </a:extLst>
            </p:cNvPr>
            <p:cNvSpPr txBox="1"/>
            <p:nvPr/>
          </p:nvSpPr>
          <p:spPr>
            <a:xfrm>
              <a:off x="5476494" y="3862972"/>
              <a:ext cx="1907923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Mario inte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gör någon anmälan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till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Försäkring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får han ingen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ersättning.</a:t>
              </a:r>
            </a:p>
          </p:txBody>
        </p:sp>
      </p:grpSp>
      <p:pic>
        <p:nvPicPr>
          <p:cNvPr id="7" name="Bild 6">
            <a:extLst>
              <a:ext uri="{FF2B5EF4-FFF2-40B4-BE49-F238E27FC236}">
                <a16:creationId xmlns:a16="http://schemas.microsoft.com/office/drawing/2014/main" id="{83C6E373-7F19-7202-D9CC-A97536C1D39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1052</TotalTime>
  <Words>84</Words>
  <Application>Microsoft Office PowerPoint</Application>
  <PresentationFormat>Bredbild</PresentationFormat>
  <Paragraphs>13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49</cp:revision>
  <dcterms:created xsi:type="dcterms:W3CDTF">2023-01-13T13:00:20Z</dcterms:created>
  <dcterms:modified xsi:type="dcterms:W3CDTF">2024-01-10T13:10:00Z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