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3" autoAdjust="0"/>
    <p:restoredTop sz="94830" autoAdjust="0"/>
  </p:normalViewPr>
  <p:slideViewPr>
    <p:cSldViewPr snapToGrid="0">
      <p:cViewPr varScale="1">
        <p:scale>
          <a:sx n="115" d="100"/>
          <a:sy n="115" d="100"/>
        </p:scale>
        <p:origin x="138" y="5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D0E1CC8-F696-8792-8BB4-174DF90C37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6" t="8841" r="6217" b="3905"/>
          <a:stretch/>
        </p:blipFill>
        <p:spPr>
          <a:xfrm>
            <a:off x="6525971" y="942599"/>
            <a:ext cx="5333238" cy="5426930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Förslitning i ryggen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Lena arbetar som lokalvårdare och blev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sjukskriven på grund av förslitningar i ryggen.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Lokalvårdare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56 år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25 000 kr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360 dagar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</a:t>
            </a:r>
            <a:br>
              <a:rPr lang="sv-SE" sz="1700" dirty="0"/>
            </a:br>
            <a:r>
              <a:rPr lang="sv-SE" sz="1700" dirty="0"/>
              <a:t>på 1 200 kr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års </a:t>
            </a:r>
            <a:br>
              <a:rPr lang="sv-SE" sz="1700" dirty="0"/>
            </a:br>
            <a:r>
              <a:rPr lang="sv-SE" sz="1700" dirty="0"/>
              <a:t>sjukskrivning fick Lena sjukersättning från Försäkringskassan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A8CE3EB-3375-B53E-5A6D-9E8F08F37657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4EEF8B5A-4961-325C-E18F-86A1FA0ED713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166807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kollektivavtalade sjukförsäkringen med ca 420 500 kr.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CFD76322-D700-3656-2051-79F2EA07B12F}"/>
              </a:ext>
            </a:extLst>
          </p:cNvPr>
          <p:cNvGrpSpPr/>
          <p:nvPr/>
        </p:nvGrpSpPr>
        <p:grpSpPr>
          <a:xfrm>
            <a:off x="5061894" y="3292371"/>
            <a:ext cx="2680373" cy="2680373"/>
            <a:chOff x="5388391" y="3697996"/>
            <a:chExt cx="2025387" cy="2047088"/>
          </a:xfrm>
        </p:grpSpPr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70117138-7515-0597-5338-9706C0BD35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88391" y="3697996"/>
              <a:ext cx="2025387" cy="2047088"/>
            </a:xfrm>
            <a:prstGeom prst="rect">
              <a:avLst/>
            </a:prstGeom>
          </p:spPr>
        </p:pic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2FC92AF3-0BC9-ADA8-A34C-EC8A50F02D1A}"/>
                </a:ext>
              </a:extLst>
            </p:cNvPr>
            <p:cNvSpPr txBox="1"/>
            <p:nvPr/>
          </p:nvSpPr>
          <p:spPr>
            <a:xfrm>
              <a:off x="5450260" y="3844702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Lena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hon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  <p:pic>
        <p:nvPicPr>
          <p:cNvPr id="7" name="Bild 6">
            <a:extLst>
              <a:ext uri="{FF2B5EF4-FFF2-40B4-BE49-F238E27FC236}">
                <a16:creationId xmlns:a16="http://schemas.microsoft.com/office/drawing/2014/main" id="{5BA59B84-E8EB-E4B8-F0E5-46354CA8673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1054</TotalTime>
  <Words>89</Words>
  <Application>Microsoft Office PowerPoint</Application>
  <PresentationFormat>Bredbild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48</cp:revision>
  <dcterms:created xsi:type="dcterms:W3CDTF">2023-01-13T13:00:20Z</dcterms:created>
  <dcterms:modified xsi:type="dcterms:W3CDTF">2024-01-10T13:08:25Z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