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28" r:id="rId5"/>
  </p:sldIdLst>
  <p:sldSz cx="12192000" cy="6858000"/>
  <p:notesSz cx="6858000" cy="9144000"/>
  <p:defaultTextStyle>
    <a:defPPr>
      <a:defRPr lang="sv-SE"/>
    </a:defPPr>
    <a:lvl1pPr marL="0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2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63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45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27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09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90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72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54" algn="l" defTabSz="9143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struktioner" id="{6E6E6ECD-356C-4D49-9D22-22C3E7AF66C1}">
          <p14:sldIdLst>
            <p14:sldId id="328"/>
          </p14:sldIdLst>
        </p14:section>
        <p14:section name="Exempelsidor" id="{B7755078-7B47-409F-83D8-E85998059676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9B8F"/>
    <a:srgbClr val="C8EB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4CB875-D393-4838-B7C3-E408618FF8EC}" v="27" dt="2023-01-24T13:16:53.9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54" autoAdjust="0"/>
    <p:restoredTop sz="94830" autoAdjust="0"/>
  </p:normalViewPr>
  <p:slideViewPr>
    <p:cSldViewPr snapToGrid="0">
      <p:cViewPr varScale="1">
        <p:scale>
          <a:sx n="115" d="100"/>
          <a:sy n="115" d="100"/>
        </p:scale>
        <p:origin x="138" y="56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9" d="100"/>
          <a:sy n="69" d="100"/>
        </p:scale>
        <p:origin x="301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F73BB778-63EF-129B-D7D0-7C708E3602B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D40F185-B448-CA82-E9B8-8170094B2BD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758232-DD02-4D0F-BFB2-B2046F6C877E}" type="datetimeFigureOut">
              <a:rPr lang="sv-SE" smtClean="0"/>
              <a:t>2024-01-10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8BFED50-F070-21E9-CEDA-EBB90AFDED7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8C0340B-AF1B-2264-D1CC-82F0EA74C38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F703F4-FEA0-4573-B3D4-3BA378DB2F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9503967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2B8FBE-0B4D-4C62-8E63-9018F04AD5B8}" type="datetimeFigureOut">
              <a:rPr lang="sv-SE" smtClean="0"/>
              <a:t>2024-01-10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0926DF-B69B-4B63-B8C8-9AB98E8170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85389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log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C5274B3-FC50-4805-83A6-333B89BE4062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black">
          <a:xfrm>
            <a:off x="766763" y="7189480"/>
            <a:ext cx="1620837" cy="182562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C633F31E-0BEB-41FF-81BF-CDD98A886A00}" type="datetime1">
              <a:rPr lang="sv-SE" smtClean="0"/>
              <a:pPr/>
              <a:t>2024-01-10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8BBB9DA-077E-4748-B71A-39B1A6673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black">
          <a:xfrm>
            <a:off x="4164013" y="7189480"/>
            <a:ext cx="4114800" cy="182562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C5C5AB0-F210-4270-9F00-E64EE6E2C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black">
          <a:xfrm>
            <a:off x="10991849" y="7189480"/>
            <a:ext cx="684213" cy="182562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4E9BA3DE-0BED-E237-500C-B89CBBC48E2F}"/>
              </a:ext>
            </a:extLst>
          </p:cNvPr>
          <p:cNvSpPr txBox="1"/>
          <p:nvPr userDrawn="1"/>
        </p:nvSpPr>
        <p:spPr>
          <a:xfrm>
            <a:off x="5582051" y="6065427"/>
            <a:ext cx="1296237" cy="31622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algn="ctr"/>
            <a:r>
              <a:rPr lang="sv-SE" sz="1400" b="0" dirty="0">
                <a:solidFill>
                  <a:schemeClr val="bg1"/>
                </a:solidFill>
              </a:rPr>
              <a:t>afa.se</a:t>
            </a: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27E0C336-5910-7C3B-5617-98502EE77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176" y="1773015"/>
            <a:ext cx="10914062" cy="1231249"/>
          </a:xfrm>
        </p:spPr>
        <p:txBody>
          <a:bodyPr anchor="b"/>
          <a:lstStyle>
            <a:lvl1pPr algn="ctr">
              <a:defRPr sz="4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Underrubrik 2">
            <a:extLst>
              <a:ext uri="{FF2B5EF4-FFF2-40B4-BE49-F238E27FC236}">
                <a16:creationId xmlns:a16="http://schemas.microsoft.com/office/drawing/2014/main" id="{24FDB6FF-1A2A-ABEA-C7B3-D852C9B91CA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627311" y="3170619"/>
            <a:ext cx="7191378" cy="1303229"/>
          </a:xfrm>
        </p:spPr>
        <p:txBody>
          <a:bodyPr tIns="0"/>
          <a:lstStyle>
            <a:lvl1pPr marL="0" indent="0" algn="ctr">
              <a:spcBef>
                <a:spcPts val="0"/>
              </a:spcBef>
              <a:spcAft>
                <a:spcPts val="800"/>
              </a:spcAft>
              <a:buNone/>
              <a:defRPr sz="2000" spc="-40" baseline="0">
                <a:solidFill>
                  <a:schemeClr val="accent4"/>
                </a:solidFill>
              </a:defRPr>
            </a:lvl1pPr>
            <a:lvl2pPr marL="457209" indent="0" algn="ctr">
              <a:buNone/>
              <a:defRPr sz="2000"/>
            </a:lvl2pPr>
            <a:lvl3pPr marL="914418" indent="0" algn="ctr">
              <a:buNone/>
              <a:defRPr sz="1800"/>
            </a:lvl3pPr>
            <a:lvl4pPr marL="1371627" indent="0" algn="ctr">
              <a:buNone/>
              <a:defRPr sz="1600"/>
            </a:lvl4pPr>
            <a:lvl5pPr marL="1828837" indent="0" algn="ctr">
              <a:buNone/>
              <a:defRPr sz="1600"/>
            </a:lvl5pPr>
            <a:lvl6pPr marL="2286046" indent="0" algn="ctr">
              <a:buNone/>
              <a:defRPr sz="1600"/>
            </a:lvl6pPr>
            <a:lvl7pPr marL="2743255" indent="0" algn="ctr">
              <a:buNone/>
              <a:defRPr sz="1600"/>
            </a:lvl7pPr>
            <a:lvl8pPr marL="3200464" indent="0" algn="ctr">
              <a:buNone/>
              <a:defRPr sz="1600"/>
            </a:lvl8pPr>
            <a:lvl9pPr marL="3657673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pic>
        <p:nvPicPr>
          <p:cNvPr id="8" name="Bild 7">
            <a:extLst>
              <a:ext uri="{FF2B5EF4-FFF2-40B4-BE49-F238E27FC236}">
                <a16:creationId xmlns:a16="http://schemas.microsoft.com/office/drawing/2014/main" id="{24994CC6-2C00-2650-684F-3FAF7A4C2F5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black">
          <a:xfrm>
            <a:off x="11091017" y="409576"/>
            <a:ext cx="588221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5512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Kapitelsida blå/ljusblå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58EC79-F416-4E3D-A67E-4A13E8004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4975" y="1504314"/>
            <a:ext cx="9036048" cy="1924685"/>
          </a:xfrm>
        </p:spPr>
        <p:txBody>
          <a:bodyPr anchor="b"/>
          <a:lstStyle>
            <a:lvl1pPr algn="ctr">
              <a:defRPr sz="4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04F11C-8931-4F2C-862F-B58C9926FB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04975" y="3540919"/>
            <a:ext cx="9036049" cy="1733551"/>
          </a:xfrm>
        </p:spPr>
        <p:txBody>
          <a:bodyPr tIns="0"/>
          <a:lstStyle>
            <a:lvl1pPr marL="0" indent="0" algn="ctr">
              <a:spcBef>
                <a:spcPts val="0"/>
              </a:spcBef>
              <a:buNone/>
              <a:defRPr sz="2000" spc="-40" baseline="0">
                <a:solidFill>
                  <a:schemeClr val="accent4"/>
                </a:solidFill>
              </a:defRPr>
            </a:lvl1pPr>
            <a:lvl2pPr marL="457209" indent="0" algn="ctr">
              <a:buNone/>
              <a:defRPr sz="2000"/>
            </a:lvl2pPr>
            <a:lvl3pPr marL="914418" indent="0" algn="ctr">
              <a:buNone/>
              <a:defRPr sz="1800"/>
            </a:lvl3pPr>
            <a:lvl4pPr marL="1371627" indent="0" algn="ctr">
              <a:buNone/>
              <a:defRPr sz="1600"/>
            </a:lvl4pPr>
            <a:lvl5pPr marL="1828837" indent="0" algn="ctr">
              <a:buNone/>
              <a:defRPr sz="1600"/>
            </a:lvl5pPr>
            <a:lvl6pPr marL="2286046" indent="0" algn="ctr">
              <a:buNone/>
              <a:defRPr sz="1600"/>
            </a:lvl6pPr>
            <a:lvl7pPr marL="2743255" indent="0" algn="ctr">
              <a:buNone/>
              <a:defRPr sz="1600"/>
            </a:lvl7pPr>
            <a:lvl8pPr marL="3200464" indent="0" algn="ctr">
              <a:buNone/>
              <a:defRPr sz="1600"/>
            </a:lvl8pPr>
            <a:lvl9pPr marL="3657673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4F6B1-10EC-43D7-8A6F-B43A304B5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fld id="{9CFFAC00-D657-414C-A285-3F284B62D928}" type="datetime1">
              <a:rPr lang="sv-SE" smtClean="0"/>
              <a:pPr/>
              <a:t>2024-01-10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7ACD31-1B3B-4C51-AAAF-B74C576BA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1FD2A41-9C0C-486B-814D-D78D722ED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 7">
            <a:extLst>
              <a:ext uri="{FF2B5EF4-FFF2-40B4-BE49-F238E27FC236}">
                <a16:creationId xmlns:a16="http://schemas.microsoft.com/office/drawing/2014/main" id="{C6460CE4-C22D-1422-456A-AF99997DB2A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black">
          <a:xfrm>
            <a:off x="11091017" y="409576"/>
            <a:ext cx="588221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9603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073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Kapitelsida grön/ljusgrön">
    <p:bg>
      <p:bgPr>
        <a:solidFill>
          <a:schemeClr val="accent6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58EC79-F416-4E3D-A67E-4A13E8004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4975" y="1504314"/>
            <a:ext cx="9036048" cy="1924685"/>
          </a:xfrm>
        </p:spPr>
        <p:txBody>
          <a:bodyPr anchor="b"/>
          <a:lstStyle>
            <a:lvl1pPr algn="ctr">
              <a:defRPr sz="40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04F11C-8931-4F2C-862F-B58C9926FB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04975" y="3540919"/>
            <a:ext cx="9036049" cy="1733551"/>
          </a:xfrm>
        </p:spPr>
        <p:txBody>
          <a:bodyPr tIns="0"/>
          <a:lstStyle>
            <a:lvl1pPr marL="0" indent="0" algn="ctr">
              <a:spcBef>
                <a:spcPts val="0"/>
              </a:spcBef>
              <a:buNone/>
              <a:defRPr sz="2000" spc="-40" baseline="0">
                <a:solidFill>
                  <a:schemeClr val="accent2"/>
                </a:solidFill>
              </a:defRPr>
            </a:lvl1pPr>
            <a:lvl2pPr marL="457209" indent="0" algn="ctr">
              <a:buNone/>
              <a:defRPr sz="2000"/>
            </a:lvl2pPr>
            <a:lvl3pPr marL="914418" indent="0" algn="ctr">
              <a:buNone/>
              <a:defRPr sz="1800"/>
            </a:lvl3pPr>
            <a:lvl4pPr marL="1371627" indent="0" algn="ctr">
              <a:buNone/>
              <a:defRPr sz="1600"/>
            </a:lvl4pPr>
            <a:lvl5pPr marL="1828837" indent="0" algn="ctr">
              <a:buNone/>
              <a:defRPr sz="1600"/>
            </a:lvl5pPr>
            <a:lvl6pPr marL="2286046" indent="0" algn="ctr">
              <a:buNone/>
              <a:defRPr sz="1600"/>
            </a:lvl6pPr>
            <a:lvl7pPr marL="2743255" indent="0" algn="ctr">
              <a:buNone/>
              <a:defRPr sz="1600"/>
            </a:lvl7pPr>
            <a:lvl8pPr marL="3200464" indent="0" algn="ctr">
              <a:buNone/>
              <a:defRPr sz="1600"/>
            </a:lvl8pPr>
            <a:lvl9pPr marL="3657673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4F6B1-10EC-43D7-8A6F-B43A304B5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9CFFAC00-D657-414C-A285-3F284B62D928}" type="datetime1">
              <a:rPr lang="sv-SE" smtClean="0"/>
              <a:pPr/>
              <a:t>2024-01-10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7ACD31-1B3B-4C51-AAAF-B74C576BA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1FD2A41-9C0C-486B-814D-D78D722ED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 7">
            <a:extLst>
              <a:ext uri="{FF2B5EF4-FFF2-40B4-BE49-F238E27FC236}">
                <a16:creationId xmlns:a16="http://schemas.microsoft.com/office/drawing/2014/main" id="{A49E0E03-D11B-A3CC-AE3C-5577209CAD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black">
          <a:xfrm>
            <a:off x="11091017" y="409576"/>
            <a:ext cx="588221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6165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073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orange/mörkblå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58EC79-F416-4E3D-A67E-4A13E8004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4975" y="1504314"/>
            <a:ext cx="9036048" cy="1924685"/>
          </a:xfrm>
        </p:spPr>
        <p:txBody>
          <a:bodyPr anchor="b"/>
          <a:lstStyle>
            <a:lvl1pPr algn="ctr"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04F11C-8931-4F2C-862F-B58C9926FB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04975" y="3540919"/>
            <a:ext cx="9036049" cy="1733551"/>
          </a:xfrm>
        </p:spPr>
        <p:txBody>
          <a:bodyPr tIns="0"/>
          <a:lstStyle>
            <a:lvl1pPr marL="0" indent="0" algn="ctr">
              <a:spcBef>
                <a:spcPts val="0"/>
              </a:spcBef>
              <a:buNone/>
              <a:defRPr sz="2000" spc="-40" baseline="0">
                <a:solidFill>
                  <a:schemeClr val="accent1"/>
                </a:solidFill>
              </a:defRPr>
            </a:lvl1pPr>
            <a:lvl2pPr marL="457209" indent="0" algn="ctr">
              <a:buNone/>
              <a:defRPr sz="2000"/>
            </a:lvl2pPr>
            <a:lvl3pPr marL="914418" indent="0" algn="ctr">
              <a:buNone/>
              <a:defRPr sz="1800"/>
            </a:lvl3pPr>
            <a:lvl4pPr marL="1371627" indent="0" algn="ctr">
              <a:buNone/>
              <a:defRPr sz="1600"/>
            </a:lvl4pPr>
            <a:lvl5pPr marL="1828837" indent="0" algn="ctr">
              <a:buNone/>
              <a:defRPr sz="1600"/>
            </a:lvl5pPr>
            <a:lvl6pPr marL="2286046" indent="0" algn="ctr">
              <a:buNone/>
              <a:defRPr sz="1600"/>
            </a:lvl6pPr>
            <a:lvl7pPr marL="2743255" indent="0" algn="ctr">
              <a:buNone/>
              <a:defRPr sz="1600"/>
            </a:lvl7pPr>
            <a:lvl8pPr marL="3200464" indent="0" algn="ctr">
              <a:buNone/>
              <a:defRPr sz="1600"/>
            </a:lvl8pPr>
            <a:lvl9pPr marL="3657673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4F6B1-10EC-43D7-8A6F-B43A304B5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CFFAC00-D657-414C-A285-3F284B62D928}" type="datetime1">
              <a:rPr lang="sv-SE" smtClean="0"/>
              <a:pPr/>
              <a:t>2024-01-10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7ACD31-1B3B-4C51-AAAF-B74C576BA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1FD2A41-9C0C-486B-814D-D78D722ED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570376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073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pastellgrön/mörkblå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58EC79-F416-4E3D-A67E-4A13E8004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4975" y="1504314"/>
            <a:ext cx="9036048" cy="1924685"/>
          </a:xfrm>
        </p:spPr>
        <p:txBody>
          <a:bodyPr anchor="b"/>
          <a:lstStyle>
            <a:lvl1pPr algn="ctr"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04F11C-8931-4F2C-862F-B58C9926FB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04975" y="3540919"/>
            <a:ext cx="9036049" cy="1733551"/>
          </a:xfrm>
        </p:spPr>
        <p:txBody>
          <a:bodyPr tIns="0"/>
          <a:lstStyle>
            <a:lvl1pPr marL="0" indent="0" algn="ctr">
              <a:spcBef>
                <a:spcPts val="0"/>
              </a:spcBef>
              <a:buNone/>
              <a:defRPr sz="2000" spc="-40" baseline="0">
                <a:solidFill>
                  <a:schemeClr val="accent1"/>
                </a:solidFill>
              </a:defRPr>
            </a:lvl1pPr>
            <a:lvl2pPr marL="457209" indent="0" algn="ctr">
              <a:buNone/>
              <a:defRPr sz="2000"/>
            </a:lvl2pPr>
            <a:lvl3pPr marL="914418" indent="0" algn="ctr">
              <a:buNone/>
              <a:defRPr sz="1800"/>
            </a:lvl3pPr>
            <a:lvl4pPr marL="1371627" indent="0" algn="ctr">
              <a:buNone/>
              <a:defRPr sz="1600"/>
            </a:lvl4pPr>
            <a:lvl5pPr marL="1828837" indent="0" algn="ctr">
              <a:buNone/>
              <a:defRPr sz="1600"/>
            </a:lvl5pPr>
            <a:lvl6pPr marL="2286046" indent="0" algn="ctr">
              <a:buNone/>
              <a:defRPr sz="1600"/>
            </a:lvl6pPr>
            <a:lvl7pPr marL="2743255" indent="0" algn="ctr">
              <a:buNone/>
              <a:defRPr sz="1600"/>
            </a:lvl7pPr>
            <a:lvl8pPr marL="3200464" indent="0" algn="ctr">
              <a:buNone/>
              <a:defRPr sz="1600"/>
            </a:lvl8pPr>
            <a:lvl9pPr marL="3657673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4F6B1-10EC-43D7-8A6F-B43A304B5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CFFAC00-D657-414C-A285-3F284B62D928}" type="datetime1">
              <a:rPr lang="sv-SE" smtClean="0"/>
              <a:pPr/>
              <a:t>2024-01-10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7ACD31-1B3B-4C51-AAAF-B74C576BA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1FD2A41-9C0C-486B-814D-D78D722ED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404463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073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innehåll 11">
            <a:extLst>
              <a:ext uri="{FF2B5EF4-FFF2-40B4-BE49-F238E27FC236}">
                <a16:creationId xmlns:a16="http://schemas.microsoft.com/office/drawing/2014/main" id="{DDE288C6-E810-CDCC-7962-BCA360D2D44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66764" y="1592263"/>
            <a:ext cx="9974261" cy="43894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C5274B3-FC50-4805-83A6-333B89BE4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B127A-C00B-4433-B211-8DF365FA098E}" type="datetime1">
              <a:rPr lang="sv-SE" smtClean="0"/>
              <a:t>2024-01-10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8BBB9DA-077E-4748-B71A-39B1A6673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C5C5AB0-F210-4270-9F00-E64EE6E2C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23CD3355-A67A-0D3F-A8A6-97D1B1360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60597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-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innehåll 11">
            <a:extLst>
              <a:ext uri="{FF2B5EF4-FFF2-40B4-BE49-F238E27FC236}">
                <a16:creationId xmlns:a16="http://schemas.microsoft.com/office/drawing/2014/main" id="{DDE288C6-E810-CDCC-7962-BCA360D2D44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66764" y="1592263"/>
            <a:ext cx="9974261" cy="438943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C5274B3-FC50-4805-83A6-333B89BE4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3FB127A-C00B-4433-B211-8DF365FA098E}" type="datetime1">
              <a:rPr lang="sv-SE" smtClean="0"/>
              <a:pPr/>
              <a:t>2024-01-10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8BBB9DA-077E-4748-B71A-39B1A6673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C5C5AB0-F210-4270-9F00-E64EE6E2C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3BA2D214-CE83-EB07-1B90-F85035A38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pic>
        <p:nvPicPr>
          <p:cNvPr id="4" name="Bild 3">
            <a:extLst>
              <a:ext uri="{FF2B5EF4-FFF2-40B4-BE49-F238E27FC236}">
                <a16:creationId xmlns:a16="http://schemas.microsoft.com/office/drawing/2014/main" id="{E2A050FB-8272-C8ED-D8EE-A08A30318B4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black">
          <a:xfrm>
            <a:off x="11091017" y="409576"/>
            <a:ext cx="588221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8797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lite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827E8E1-C8D9-4B0C-9F54-7001360B6DB0}"/>
              </a:ext>
            </a:extLst>
          </p:cNvPr>
          <p:cNvSpPr>
            <a:spLocks noGrp="1"/>
          </p:cNvSpPr>
          <p:nvPr>
            <p:ph type="pic" idx="1"/>
          </p:nvPr>
        </p:nvSpPr>
        <p:spPr bwMode="white">
          <a:xfrm>
            <a:off x="7140575" y="1445700"/>
            <a:ext cx="4535488" cy="4536000"/>
          </a:xfrm>
          <a:solidFill>
            <a:schemeClr val="accent1"/>
          </a:solidFill>
        </p:spPr>
        <p:txBody>
          <a:bodyPr lIns="72000" rIns="72000" bIns="72000"/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9" indent="0">
              <a:buNone/>
              <a:defRPr sz="2800"/>
            </a:lvl2pPr>
            <a:lvl3pPr marL="914418" indent="0">
              <a:buNone/>
              <a:defRPr sz="2400"/>
            </a:lvl3pPr>
            <a:lvl4pPr marL="1371627" indent="0">
              <a:buNone/>
              <a:defRPr sz="2000"/>
            </a:lvl4pPr>
            <a:lvl5pPr marL="1828837" indent="0">
              <a:buNone/>
              <a:defRPr sz="2000"/>
            </a:lvl5pPr>
            <a:lvl6pPr marL="2286046" indent="0">
              <a:buNone/>
              <a:defRPr sz="2000"/>
            </a:lvl6pPr>
            <a:lvl7pPr marL="2743255" indent="0">
              <a:buNone/>
              <a:defRPr sz="2000"/>
            </a:lvl7pPr>
            <a:lvl8pPr marL="3200464" indent="0">
              <a:buNone/>
              <a:defRPr sz="2000"/>
            </a:lvl8pPr>
            <a:lvl9pPr marL="3657673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1CACAE1D-640A-4A18-C71A-2F297E1DC65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6764" y="1592263"/>
            <a:ext cx="5329236" cy="43894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C5274B3-FC50-4805-83A6-333B89BE4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42517-BC0B-4AC7-A934-52627FEACC20}" type="datetime1">
              <a:rPr lang="sv-SE" smtClean="0"/>
              <a:t>2024-01-10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8BBB9DA-077E-4748-B71A-39B1A6673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C5C5AB0-F210-4270-9F00-E64EE6E2C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Rubrik 7">
            <a:extLst>
              <a:ext uri="{FF2B5EF4-FFF2-40B4-BE49-F238E27FC236}">
                <a16:creationId xmlns:a16="http://schemas.microsoft.com/office/drawing/2014/main" id="{4F3D66F7-89AD-0245-8F95-E13D9448D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764" y="421481"/>
            <a:ext cx="5329236" cy="102790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095862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498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 bild, rubrik och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31">
            <a:extLst>
              <a:ext uri="{FF2B5EF4-FFF2-40B4-BE49-F238E27FC236}">
                <a16:creationId xmlns:a16="http://schemas.microsoft.com/office/drawing/2014/main" id="{A9B6F1B5-B26B-D8CC-F78B-D9F06129B8C7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 bwMode="white">
          <a:xfrm>
            <a:off x="0" y="0"/>
            <a:ext cx="3430800" cy="6858000"/>
          </a:xfrm>
          <a:custGeom>
            <a:avLst/>
            <a:gdLst>
              <a:gd name="connsiteX0" fmla="*/ 0 w 4489450"/>
              <a:gd name="connsiteY0" fmla="*/ 0 h 3452023"/>
              <a:gd name="connsiteX1" fmla="*/ 4489450 w 4489450"/>
              <a:gd name="connsiteY1" fmla="*/ 0 h 3452023"/>
              <a:gd name="connsiteX2" fmla="*/ 4489450 w 4489450"/>
              <a:gd name="connsiteY2" fmla="*/ 3452023 h 3452023"/>
              <a:gd name="connsiteX3" fmla="*/ 0 w 4489450"/>
              <a:gd name="connsiteY3" fmla="*/ 3452023 h 3452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89450" h="3452023">
                <a:moveTo>
                  <a:pt x="0" y="0"/>
                </a:moveTo>
                <a:lnTo>
                  <a:pt x="4489450" y="0"/>
                </a:lnTo>
                <a:lnTo>
                  <a:pt x="4489450" y="3452023"/>
                </a:lnTo>
                <a:lnTo>
                  <a:pt x="0" y="3452023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1CACAE1D-640A-4A18-C71A-2F297E1DC65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233863" y="1592263"/>
            <a:ext cx="6518275" cy="438943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C5274B3-FC50-4805-83A6-333B89BE4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74705B4-90E7-4910-82C1-55986812B731}" type="datetime1">
              <a:rPr lang="sv-SE" smtClean="0"/>
              <a:pPr/>
              <a:t>2024-01-10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8BBB9DA-077E-4748-B71A-39B1A6673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C5C5AB0-F210-4270-9F00-E64EE6E2C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E95533C6-24A6-363D-EF63-F143B7D64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3863" y="421481"/>
            <a:ext cx="6518275" cy="102790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4109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2154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 bild, rubrik och text -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31">
            <a:extLst>
              <a:ext uri="{FF2B5EF4-FFF2-40B4-BE49-F238E27FC236}">
                <a16:creationId xmlns:a16="http://schemas.microsoft.com/office/drawing/2014/main" id="{A9B6F1B5-B26B-D8CC-F78B-D9F06129B8C7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 bwMode="white">
          <a:xfrm>
            <a:off x="0" y="0"/>
            <a:ext cx="3430800" cy="6858000"/>
          </a:xfrm>
          <a:custGeom>
            <a:avLst/>
            <a:gdLst>
              <a:gd name="connsiteX0" fmla="*/ 0 w 4489450"/>
              <a:gd name="connsiteY0" fmla="*/ 0 h 3452023"/>
              <a:gd name="connsiteX1" fmla="*/ 4489450 w 4489450"/>
              <a:gd name="connsiteY1" fmla="*/ 0 h 3452023"/>
              <a:gd name="connsiteX2" fmla="*/ 4489450 w 4489450"/>
              <a:gd name="connsiteY2" fmla="*/ 3452023 h 3452023"/>
              <a:gd name="connsiteX3" fmla="*/ 0 w 4489450"/>
              <a:gd name="connsiteY3" fmla="*/ 3452023 h 3452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89450" h="3452023">
                <a:moveTo>
                  <a:pt x="0" y="0"/>
                </a:moveTo>
                <a:lnTo>
                  <a:pt x="4489450" y="0"/>
                </a:lnTo>
                <a:lnTo>
                  <a:pt x="4489450" y="3452023"/>
                </a:lnTo>
                <a:lnTo>
                  <a:pt x="0" y="3452023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1CACAE1D-640A-4A18-C71A-2F297E1DC65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233863" y="1592263"/>
            <a:ext cx="6518275" cy="43894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C5274B3-FC50-4805-83A6-333B89BE4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74705B4-90E7-4910-82C1-55986812B731}" type="datetime1">
              <a:rPr lang="sv-SE" smtClean="0"/>
              <a:pPr/>
              <a:t>2024-01-10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8BBB9DA-077E-4748-B71A-39B1A6673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C5C5AB0-F210-4270-9F00-E64EE6E2C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Bild 9">
            <a:extLst>
              <a:ext uri="{FF2B5EF4-FFF2-40B4-BE49-F238E27FC236}">
                <a16:creationId xmlns:a16="http://schemas.microsoft.com/office/drawing/2014/main" id="{D27FA539-C728-CB74-F7D1-75BE5658B22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black">
          <a:xfrm>
            <a:off x="11091017" y="409576"/>
            <a:ext cx="588221" cy="476250"/>
          </a:xfrm>
          <a:prstGeom prst="rect">
            <a:avLst/>
          </a:prstGeom>
        </p:spPr>
      </p:pic>
      <p:sp>
        <p:nvSpPr>
          <p:cNvPr id="4" name="Rubrik 3">
            <a:extLst>
              <a:ext uri="{FF2B5EF4-FFF2-40B4-BE49-F238E27FC236}">
                <a16:creationId xmlns:a16="http://schemas.microsoft.com/office/drawing/2014/main" id="{25DD3566-E75B-C382-4F09-93194FDA1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3863" y="421481"/>
            <a:ext cx="6518275" cy="102790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58056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154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illustration,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29">
            <a:extLst>
              <a:ext uri="{FF2B5EF4-FFF2-40B4-BE49-F238E27FC236}">
                <a16:creationId xmlns:a16="http://schemas.microsoft.com/office/drawing/2014/main" id="{BDAB7B25-0411-E43F-B023-1530CF72A503}"/>
              </a:ext>
            </a:extLst>
          </p:cNvPr>
          <p:cNvSpPr>
            <a:spLocks/>
          </p:cNvSpPr>
          <p:nvPr userDrawn="1"/>
        </p:nvSpPr>
        <p:spPr>
          <a:xfrm>
            <a:off x="0" y="0"/>
            <a:ext cx="3430800" cy="3429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1CACAE1D-640A-4A18-C71A-2F297E1DC65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233863" y="1592262"/>
            <a:ext cx="6518274" cy="43894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C5274B3-FC50-4805-83A6-333B89BE4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705B4-90E7-4910-82C1-55986812B731}" type="datetime1">
              <a:rPr lang="sv-SE" smtClean="0"/>
              <a:t>2024-01-10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8BBB9DA-077E-4748-B71A-39B1A6673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C5C5AB0-F210-4270-9F00-E64EE6E2C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Rektangel 29">
            <a:extLst>
              <a:ext uri="{FF2B5EF4-FFF2-40B4-BE49-F238E27FC236}">
                <a16:creationId xmlns:a16="http://schemas.microsoft.com/office/drawing/2014/main" id="{2C1E924A-96B2-07D4-21CB-9C46A7BBC95F}"/>
              </a:ext>
            </a:extLst>
          </p:cNvPr>
          <p:cNvSpPr>
            <a:spLocks/>
          </p:cNvSpPr>
          <p:nvPr userDrawn="1"/>
        </p:nvSpPr>
        <p:spPr>
          <a:xfrm>
            <a:off x="0" y="3429000"/>
            <a:ext cx="3430800" cy="3429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Platshållare för bild 31">
            <a:extLst>
              <a:ext uri="{FF2B5EF4-FFF2-40B4-BE49-F238E27FC236}">
                <a16:creationId xmlns:a16="http://schemas.microsoft.com/office/drawing/2014/main" id="{578414FF-064B-1BDA-4F92-00D77E2DBA3C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 bwMode="white">
          <a:xfrm>
            <a:off x="0" y="0"/>
            <a:ext cx="3430800" cy="3429000"/>
          </a:xfrm>
          <a:custGeom>
            <a:avLst/>
            <a:gdLst>
              <a:gd name="connsiteX0" fmla="*/ 0 w 4489450"/>
              <a:gd name="connsiteY0" fmla="*/ 0 h 3452023"/>
              <a:gd name="connsiteX1" fmla="*/ 4489450 w 4489450"/>
              <a:gd name="connsiteY1" fmla="*/ 0 h 3452023"/>
              <a:gd name="connsiteX2" fmla="*/ 4489450 w 4489450"/>
              <a:gd name="connsiteY2" fmla="*/ 3452023 h 3452023"/>
              <a:gd name="connsiteX3" fmla="*/ 0 w 4489450"/>
              <a:gd name="connsiteY3" fmla="*/ 3452023 h 3452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89450" h="3452023">
                <a:moveTo>
                  <a:pt x="0" y="0"/>
                </a:moveTo>
                <a:lnTo>
                  <a:pt x="4489450" y="0"/>
                </a:lnTo>
                <a:lnTo>
                  <a:pt x="4489450" y="3452023"/>
                </a:lnTo>
                <a:lnTo>
                  <a:pt x="0" y="3452023"/>
                </a:lnTo>
                <a:close/>
              </a:path>
            </a:pathLst>
          </a:custGeom>
          <a:noFill/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10" name="Platshållare för bild 31">
            <a:extLst>
              <a:ext uri="{FF2B5EF4-FFF2-40B4-BE49-F238E27FC236}">
                <a16:creationId xmlns:a16="http://schemas.microsoft.com/office/drawing/2014/main" id="{A0E9F2D6-C6BD-F023-783F-32678464D9F4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 bwMode="white">
          <a:xfrm>
            <a:off x="406613" y="3835400"/>
            <a:ext cx="2617574" cy="2616200"/>
          </a:xfrm>
          <a:custGeom>
            <a:avLst/>
            <a:gdLst>
              <a:gd name="connsiteX0" fmla="*/ 0 w 4489450"/>
              <a:gd name="connsiteY0" fmla="*/ 0 h 3452023"/>
              <a:gd name="connsiteX1" fmla="*/ 4489450 w 4489450"/>
              <a:gd name="connsiteY1" fmla="*/ 0 h 3452023"/>
              <a:gd name="connsiteX2" fmla="*/ 4489450 w 4489450"/>
              <a:gd name="connsiteY2" fmla="*/ 3452023 h 3452023"/>
              <a:gd name="connsiteX3" fmla="*/ 0 w 4489450"/>
              <a:gd name="connsiteY3" fmla="*/ 3452023 h 3452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89450" h="3452023">
                <a:moveTo>
                  <a:pt x="0" y="0"/>
                </a:moveTo>
                <a:lnTo>
                  <a:pt x="4489450" y="0"/>
                </a:lnTo>
                <a:lnTo>
                  <a:pt x="4489450" y="3452023"/>
                </a:lnTo>
                <a:lnTo>
                  <a:pt x="0" y="3452023"/>
                </a:lnTo>
                <a:close/>
              </a:path>
            </a:pathLst>
          </a:custGeom>
          <a:noFill/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EFF0018D-E079-CC69-AD98-C7A32ACD7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3863" y="421481"/>
            <a:ext cx="6518274" cy="102790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983536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ramsida helbild/illustration - 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4F6B1-10EC-43D7-8A6F-B43A304B5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709175A-E702-464D-A1BA-C581451EA51F}" type="datetime1">
              <a:rPr lang="sv-SE" smtClean="0"/>
              <a:t>2024-01-10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7ACD31-1B3B-4C51-AAAF-B74C576BA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1FD2A41-9C0C-486B-814D-D78D722ED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4107002E-5A8F-D0F3-4EA2-F32F80D52F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6763" y="5851525"/>
            <a:ext cx="2566987" cy="311150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Namn </a:t>
            </a:r>
            <a:r>
              <a:rPr lang="sv-SE" dirty="0" err="1"/>
              <a:t>Namnsson</a:t>
            </a:r>
            <a:endParaRPr lang="sv-SE" dirty="0"/>
          </a:p>
        </p:txBody>
      </p:sp>
      <p:sp>
        <p:nvSpPr>
          <p:cNvPr id="7" name="Platshållare för text 8">
            <a:extLst>
              <a:ext uri="{FF2B5EF4-FFF2-40B4-BE49-F238E27FC236}">
                <a16:creationId xmlns:a16="http://schemas.microsoft.com/office/drawing/2014/main" id="{2767CD11-18E5-76CA-444D-475FA87E8D9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5" hasCustomPrompt="1"/>
          </p:nvPr>
        </p:nvSpPr>
        <p:spPr bwMode="black">
          <a:xfrm>
            <a:off x="11092438" y="410626"/>
            <a:ext cx="586800" cy="475200"/>
          </a:xfr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258EC79-F416-4E3D-A67E-4A13E8004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6763" y="695325"/>
            <a:ext cx="7189787" cy="2733675"/>
          </a:xfrm>
        </p:spPr>
        <p:txBody>
          <a:bodyPr anchor="t"/>
          <a:lstStyle>
            <a:lvl1pPr algn="l">
              <a:defRPr sz="4000" spc="-4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640589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innehåll 11">
            <a:extLst>
              <a:ext uri="{FF2B5EF4-FFF2-40B4-BE49-F238E27FC236}">
                <a16:creationId xmlns:a16="http://schemas.microsoft.com/office/drawing/2014/main" id="{DDE288C6-E810-CDCC-7962-BCA360D2D44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66764" y="1592263"/>
            <a:ext cx="5329236" cy="43894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3" name="Platshållare för innehåll 11">
            <a:extLst>
              <a:ext uri="{FF2B5EF4-FFF2-40B4-BE49-F238E27FC236}">
                <a16:creationId xmlns:a16="http://schemas.microsoft.com/office/drawing/2014/main" id="{36347AF7-F849-B56A-BB54-4143F34CDF49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351587" y="1592263"/>
            <a:ext cx="5327651" cy="43894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C5274B3-FC50-4805-83A6-333B89BE4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98540-8E64-44FF-B391-72A8E63C1ABD}" type="datetime1">
              <a:rPr lang="sv-SE" smtClean="0"/>
              <a:t>2024-01-10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8BBB9DA-077E-4748-B71A-39B1A6673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C5C5AB0-F210-4270-9F00-E64EE6E2C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CF0CEF5-44E1-F1EE-35FE-DC2C7303E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67019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 med färgad bakgrund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D17F852-2405-43B5-8AA8-1DF9E051EB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6762" y="1592263"/>
            <a:ext cx="5329236" cy="43894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C4315BF-6788-4811-BD10-03E568815C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51587" y="1592263"/>
            <a:ext cx="5326061" cy="43894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E023E9F-EE8E-4686-A61E-65C066F9D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2EBED-85AA-4BD9-B035-B03FED668B08}" type="datetime1">
              <a:rPr lang="sv-SE" smtClean="0"/>
              <a:t>2024-01-10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92EB582-82DF-4136-A89A-70895B14C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E1407E4-D3DA-4115-93A1-70F0BE9C5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93F2F0E-09F5-46DE-1985-3415DACDB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486288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två tredje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C5274B3-FC50-4805-83A6-333B89BE4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54861-EFA1-4706-98AD-CF289C0BC4C5}" type="datetime1">
              <a:rPr lang="sv-SE" smtClean="0"/>
              <a:t>2024-01-10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8BBB9DA-077E-4748-B71A-39B1A6673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C5C5AB0-F210-4270-9F00-E64EE6E2C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2B23ABD-D656-0703-9C6A-BF26E58A8D1D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766762" y="1592263"/>
            <a:ext cx="7189787" cy="43894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11" name="Platshållare för innehåll 3">
            <a:extLst>
              <a:ext uri="{FF2B5EF4-FFF2-40B4-BE49-F238E27FC236}">
                <a16:creationId xmlns:a16="http://schemas.microsoft.com/office/drawing/2014/main" id="{331265EC-5986-545E-9DF6-0AE38E242E0C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8212138" y="1592263"/>
            <a:ext cx="3463924" cy="43894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46875125-F7CD-50A8-0056-4C5502214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3313931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B906970-3E04-4D0D-B628-981C4A918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05FF0-6D4C-4CF8-8BBB-DE351B2911E5}" type="datetime1">
              <a:rPr lang="sv-SE" smtClean="0"/>
              <a:t>2024-01-10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6059243-015F-4404-ADE1-14E49E031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F1E028D-3B14-4181-8E8B-87D9D42D9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5995E2B0-4DE1-9968-85B4-99A527DDD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32127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B906970-3E04-4D0D-B628-981C4A918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05FF0-6D4C-4CF8-8BBB-DE351B2911E5}" type="datetime1">
              <a:rPr lang="sv-SE" smtClean="0"/>
              <a:t>2024-01-10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6059243-015F-4404-ADE1-14E49E031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F1E028D-3B14-4181-8E8B-87D9D42D9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media 6">
            <a:extLst>
              <a:ext uri="{FF2B5EF4-FFF2-40B4-BE49-F238E27FC236}">
                <a16:creationId xmlns:a16="http://schemas.microsoft.com/office/drawing/2014/main" id="{CAF7F186-2BF3-14E8-5135-C028CA48993E}"/>
              </a:ext>
            </a:extLst>
          </p:cNvPr>
          <p:cNvSpPr>
            <a:spLocks noGrp="1"/>
          </p:cNvSpPr>
          <p:nvPr>
            <p:ph type="media" sz="quarter" idx="13" hasCustomPrompt="1"/>
          </p:nvPr>
        </p:nvSpPr>
        <p:spPr>
          <a:xfrm>
            <a:off x="0" y="0"/>
            <a:ext cx="12192000" cy="6858000"/>
          </a:xfrm>
          <a:solidFill>
            <a:schemeClr val="tx1"/>
          </a:solidFill>
        </p:spPr>
        <p:txBody>
          <a:bodyPr tIns="360000"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Video</a:t>
            </a:r>
          </a:p>
        </p:txBody>
      </p:sp>
    </p:spTree>
    <p:extLst>
      <p:ext uri="{BB962C8B-B14F-4D97-AF65-F5344CB8AC3E}">
        <p14:creationId xmlns:p14="http://schemas.microsoft.com/office/powerpoint/2010/main" val="215857652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94070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kumentation - tre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B906970-3E04-4D0D-B628-981C4A918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05FF0-6D4C-4CF8-8BBB-DE351B2911E5}" type="datetime1">
              <a:rPr lang="sv-SE" smtClean="0"/>
              <a:t>2024-01-10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6059243-015F-4404-ADE1-14E49E031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F1E028D-3B14-4181-8E8B-87D9D42D9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680DAC92-6C30-4C2A-4257-EF14F81D77A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6762" y="1449388"/>
            <a:ext cx="10912475" cy="4532312"/>
          </a:xfrm>
        </p:spPr>
        <p:txBody>
          <a:bodyPr numCol="3" spcCol="252000"/>
          <a:lstStyle>
            <a:lvl1pPr marL="190500" indent="-190500">
              <a:lnSpc>
                <a:spcPct val="100000"/>
              </a:lnSpc>
              <a:spcBef>
                <a:spcPts val="500"/>
              </a:spcBef>
              <a:spcAft>
                <a:spcPts val="600"/>
              </a:spcAft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361950" indent="-184150">
              <a:lnSpc>
                <a:spcPct val="100000"/>
              </a:lnSpc>
              <a:spcAft>
                <a:spcPts val="200"/>
              </a:spcAft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marL="539750" indent="-177800">
              <a:lnSpc>
                <a:spcPct val="100000"/>
              </a:lnSpc>
              <a:spcAft>
                <a:spcPts val="200"/>
              </a:spcAft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marL="717550" indent="-177800">
              <a:lnSpc>
                <a:spcPct val="100000"/>
              </a:lnSpc>
              <a:spcAft>
                <a:spcPts val="200"/>
              </a:spcAft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marL="895350" indent="-177800">
              <a:lnSpc>
                <a:spcPct val="100000"/>
              </a:lnSpc>
              <a:spcAft>
                <a:spcPts val="200"/>
              </a:spcAft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C3D65AD-E12F-7204-DA04-81A5D7BB4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763" y="519113"/>
            <a:ext cx="9985375" cy="930275"/>
          </a:xfr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196207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kumentation - två spalter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B906970-3E04-4D0D-B628-981C4A918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05FF0-6D4C-4CF8-8BBB-DE351B2911E5}" type="datetime1">
              <a:rPr lang="sv-SE" smtClean="0"/>
              <a:t>2024-01-10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6059243-015F-4404-ADE1-14E49E031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F1E028D-3B14-4181-8E8B-87D9D42D9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680DAC92-6C30-4C2A-4257-EF14F81D77A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6763" y="1449388"/>
            <a:ext cx="7189787" cy="4532313"/>
          </a:xfrm>
        </p:spPr>
        <p:txBody>
          <a:bodyPr numCol="2" spcCol="252000"/>
          <a:lstStyle>
            <a:lvl1pPr marL="190500" indent="-190500">
              <a:lnSpc>
                <a:spcPct val="100000"/>
              </a:lnSpc>
              <a:spcBef>
                <a:spcPts val="500"/>
              </a:spcBef>
              <a:spcAft>
                <a:spcPts val="600"/>
              </a:spcAft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361950" indent="-184150">
              <a:lnSpc>
                <a:spcPct val="100000"/>
              </a:lnSpc>
              <a:spcAft>
                <a:spcPts val="200"/>
              </a:spcAft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marL="539750" indent="-177800">
              <a:lnSpc>
                <a:spcPct val="100000"/>
              </a:lnSpc>
              <a:spcAft>
                <a:spcPts val="200"/>
              </a:spcAft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marL="717550" indent="-177800">
              <a:lnSpc>
                <a:spcPct val="100000"/>
              </a:lnSpc>
              <a:spcAft>
                <a:spcPts val="200"/>
              </a:spcAft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marL="895350" indent="-177800">
              <a:lnSpc>
                <a:spcPct val="100000"/>
              </a:lnSpc>
              <a:spcAft>
                <a:spcPts val="200"/>
              </a:spcAft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8" name="Platshållare för innehåll 7">
            <a:extLst>
              <a:ext uri="{FF2B5EF4-FFF2-40B4-BE49-F238E27FC236}">
                <a16:creationId xmlns:a16="http://schemas.microsoft.com/office/drawing/2014/main" id="{0A95129E-2B03-9A9F-BD2F-0EC146C104E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220075" y="1449387"/>
            <a:ext cx="3455988" cy="4532313"/>
          </a:xfrm>
        </p:spPr>
        <p:txBody>
          <a:bodyPr/>
          <a:lstStyle>
            <a:lvl1pPr marL="179388" indent="-179388">
              <a:lnSpc>
                <a:spcPct val="100000"/>
              </a:lnSpc>
              <a:spcBef>
                <a:spcPts val="500"/>
              </a:spcBef>
              <a:spcAft>
                <a:spcPts val="600"/>
              </a:spcAft>
              <a:defRPr sz="1200"/>
            </a:lvl1pPr>
            <a:lvl2pPr marL="360363" indent="-180975">
              <a:lnSpc>
                <a:spcPct val="100000"/>
              </a:lnSpc>
              <a:spcAft>
                <a:spcPts val="200"/>
              </a:spcAft>
              <a:defRPr sz="1200"/>
            </a:lvl2pPr>
            <a:lvl3pPr marL="538163" indent="-177800">
              <a:lnSpc>
                <a:spcPct val="100000"/>
              </a:lnSpc>
              <a:spcAft>
                <a:spcPts val="200"/>
              </a:spcAft>
              <a:defRPr sz="1000"/>
            </a:lvl3pPr>
            <a:lvl4pPr marL="717550" indent="-179388">
              <a:lnSpc>
                <a:spcPct val="100000"/>
              </a:lnSpc>
              <a:spcAft>
                <a:spcPts val="200"/>
              </a:spcAft>
              <a:defRPr sz="1000"/>
            </a:lvl4pPr>
            <a:lvl5pPr marL="898525" indent="-180975">
              <a:lnSpc>
                <a:spcPct val="100000"/>
              </a:lnSpc>
              <a:spcAft>
                <a:spcPts val="200"/>
              </a:spcAft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4FD1F1E4-FF7C-F675-7206-E552176F7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763" y="518400"/>
            <a:ext cx="9985375" cy="928800"/>
          </a:xfr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512826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t log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C5274B3-FC50-4805-83A6-333B89BE4062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black">
          <a:xfrm>
            <a:off x="766763" y="7189480"/>
            <a:ext cx="1620837" cy="182562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C633F31E-0BEB-41FF-81BF-CDD98A886A00}" type="datetime1">
              <a:rPr lang="sv-SE" smtClean="0"/>
              <a:pPr/>
              <a:t>2024-01-10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8BBB9DA-077E-4748-B71A-39B1A6673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black">
          <a:xfrm>
            <a:off x="4164013" y="7189480"/>
            <a:ext cx="4114800" cy="182562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C5C5AB0-F210-4270-9F00-E64EE6E2C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black">
          <a:xfrm>
            <a:off x="10991849" y="7189480"/>
            <a:ext cx="684213" cy="182562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 7">
            <a:extLst>
              <a:ext uri="{FF2B5EF4-FFF2-40B4-BE49-F238E27FC236}">
                <a16:creationId xmlns:a16="http://schemas.microsoft.com/office/drawing/2014/main" id="{38557581-FDDC-0807-87A0-F8027F1A70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black">
          <a:xfrm>
            <a:off x="4492675" y="2022248"/>
            <a:ext cx="3474988" cy="2813502"/>
          </a:xfrm>
          <a:prstGeom prst="rect">
            <a:avLst/>
          </a:pr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4E9BA3DE-0BED-E237-500C-B89CBBC48E2F}"/>
              </a:ext>
            </a:extLst>
          </p:cNvPr>
          <p:cNvSpPr txBox="1"/>
          <p:nvPr userDrawn="1"/>
        </p:nvSpPr>
        <p:spPr>
          <a:xfrm>
            <a:off x="5582051" y="6065427"/>
            <a:ext cx="1296237" cy="31622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algn="ctr"/>
            <a:r>
              <a:rPr lang="sv-SE" sz="1400" b="0" dirty="0">
                <a:solidFill>
                  <a:schemeClr val="bg1"/>
                </a:solidFill>
              </a:rPr>
              <a:t>afa.se</a:t>
            </a:r>
          </a:p>
        </p:txBody>
      </p:sp>
    </p:spTree>
    <p:extLst>
      <p:ext uri="{BB962C8B-B14F-4D97-AF65-F5344CB8AC3E}">
        <p14:creationId xmlns:p14="http://schemas.microsoft.com/office/powerpoint/2010/main" val="9137682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498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å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C5274B3-FC50-4805-83A6-333B89BE40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6763" y="7189481"/>
            <a:ext cx="1620837" cy="182562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1E5570D5-36B7-47BD-9C26-2C49525ED44C}" type="datetime1">
              <a:rPr lang="sv-SE" smtClean="0"/>
              <a:pPr/>
              <a:t>2024-01-10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8BBB9DA-077E-4748-B71A-39B1A6673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4013" y="7189481"/>
            <a:ext cx="4114800" cy="182562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C5C5AB0-F210-4270-9F00-E64EE6E2C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91849" y="7189481"/>
            <a:ext cx="684213" cy="182562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 7">
            <a:extLst>
              <a:ext uri="{FF2B5EF4-FFF2-40B4-BE49-F238E27FC236}">
                <a16:creationId xmlns:a16="http://schemas.microsoft.com/office/drawing/2014/main" id="{38557581-FDDC-0807-87A0-F8027F1A70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492675" y="2022248"/>
            <a:ext cx="3474988" cy="2813502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753A5A50-F7F7-F33D-F10C-AFF8B90349D8}"/>
              </a:ext>
            </a:extLst>
          </p:cNvPr>
          <p:cNvSpPr txBox="1"/>
          <p:nvPr userDrawn="1"/>
        </p:nvSpPr>
        <p:spPr>
          <a:xfrm>
            <a:off x="5582051" y="6065427"/>
            <a:ext cx="1296237" cy="31622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algn="ctr"/>
            <a:r>
              <a:rPr lang="sv-SE" sz="1400" b="0" dirty="0">
                <a:solidFill>
                  <a:schemeClr val="accent1"/>
                </a:solidFill>
              </a:rPr>
              <a:t>afa.se</a:t>
            </a:r>
          </a:p>
        </p:txBody>
      </p:sp>
    </p:spTree>
    <p:extLst>
      <p:ext uri="{BB962C8B-B14F-4D97-AF65-F5344CB8AC3E}">
        <p14:creationId xmlns:p14="http://schemas.microsoft.com/office/powerpoint/2010/main" val="2488822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49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ramsida helbild/illustration - B">
    <p:bg>
      <p:bgPr>
        <a:solidFill>
          <a:srgbClr val="C8EB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 11">
            <a:extLst>
              <a:ext uri="{FF2B5EF4-FFF2-40B4-BE49-F238E27FC236}">
                <a16:creationId xmlns:a16="http://schemas.microsoft.com/office/drawing/2014/main" id="{9538E1A7-4B76-BCBC-3EE8-2255F38B10F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r="9944"/>
          <a:stretch/>
        </p:blipFill>
        <p:spPr>
          <a:xfrm>
            <a:off x="6225157" y="0"/>
            <a:ext cx="5966841" cy="6858000"/>
          </a:xfrm>
          <a:prstGeom prst="rect">
            <a:avLst/>
          </a:prstGeom>
        </p:spPr>
      </p:pic>
      <p:sp>
        <p:nvSpPr>
          <p:cNvPr id="26" name="Platshållare för bild 25">
            <a:extLst>
              <a:ext uri="{FF2B5EF4-FFF2-40B4-BE49-F238E27FC236}">
                <a16:creationId xmlns:a16="http://schemas.microsoft.com/office/drawing/2014/main" id="{75805D8D-D25F-6F27-E0E3-8F0E726C93E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 bwMode="white">
          <a:xfrm>
            <a:off x="2" y="1"/>
            <a:ext cx="12191998" cy="6856412"/>
          </a:xfrm>
          <a:prstGeom prst="rect">
            <a:avLst/>
          </a:prstGeom>
          <a:noFill/>
        </p:spPr>
        <p:txBody>
          <a:bodyPr wrap="square" lIns="72000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4F6B1-10EC-43D7-8A6F-B43A304B5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709175A-E702-464D-A1BA-C581451EA51F}" type="datetime1">
              <a:rPr lang="sv-SE" smtClean="0"/>
              <a:pPr/>
              <a:t>2024-01-10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7ACD31-1B3B-4C51-AAAF-B74C576BA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1FD2A41-9C0C-486B-814D-D78D722ED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4107002E-5A8F-D0F3-4EA2-F32F80D52F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6763" y="5851525"/>
            <a:ext cx="2566987" cy="311150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 dirty="0"/>
              <a:t>Namn </a:t>
            </a:r>
            <a:r>
              <a:rPr lang="sv-SE" dirty="0" err="1"/>
              <a:t>Namnsson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258EC79-F416-4E3D-A67E-4A13E8004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6763" y="695325"/>
            <a:ext cx="7189787" cy="2733675"/>
          </a:xfrm>
        </p:spPr>
        <p:txBody>
          <a:bodyPr anchor="t"/>
          <a:lstStyle>
            <a:lvl1pPr algn="l">
              <a:defRPr sz="4000" spc="-4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text 8">
            <a:extLst>
              <a:ext uri="{FF2B5EF4-FFF2-40B4-BE49-F238E27FC236}">
                <a16:creationId xmlns:a16="http://schemas.microsoft.com/office/drawing/2014/main" id="{C3F30497-96F3-2D1D-7B6F-99E8B20E51D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black">
          <a:xfrm>
            <a:off x="11092438" y="410626"/>
            <a:ext cx="586800" cy="475200"/>
          </a:xfrm>
          <a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</a:lstStyle>
          <a:p>
            <a:pPr lvl="0"/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5205174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ramsida helbild/illustration - C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tshållare för bild 25">
            <a:extLst>
              <a:ext uri="{FF2B5EF4-FFF2-40B4-BE49-F238E27FC236}">
                <a16:creationId xmlns:a16="http://schemas.microsoft.com/office/drawing/2014/main" id="{75805D8D-D25F-6F27-E0E3-8F0E726C93E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 bwMode="white">
          <a:xfrm>
            <a:off x="2" y="1"/>
            <a:ext cx="12191998" cy="6856412"/>
          </a:xfrm>
          <a:prstGeom prst="rect">
            <a:avLst/>
          </a:prstGeom>
          <a:noFill/>
        </p:spPr>
        <p:txBody>
          <a:bodyPr wrap="square" lIns="72000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4F6B1-10EC-43D7-8A6F-B43A304B5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709175A-E702-464D-A1BA-C581451EA51F}" type="datetime1">
              <a:rPr lang="sv-SE" smtClean="0"/>
              <a:pPr/>
              <a:t>2024-01-10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7ACD31-1B3B-4C51-AAAF-B74C576BA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1FD2A41-9C0C-486B-814D-D78D722ED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4107002E-5A8F-D0F3-4EA2-F32F80D52F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6763" y="5851525"/>
            <a:ext cx="2566987" cy="311150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 dirty="0"/>
              <a:t>Namn </a:t>
            </a:r>
            <a:r>
              <a:rPr lang="sv-SE" dirty="0" err="1"/>
              <a:t>Namnsson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258EC79-F416-4E3D-A67E-4A13E8004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6763" y="695325"/>
            <a:ext cx="7189787" cy="2733675"/>
          </a:xfrm>
        </p:spPr>
        <p:txBody>
          <a:bodyPr anchor="t"/>
          <a:lstStyle>
            <a:lvl1pPr algn="l">
              <a:defRPr sz="4000" spc="-4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pic>
        <p:nvPicPr>
          <p:cNvPr id="9" name="Bild 8">
            <a:extLst>
              <a:ext uri="{FF2B5EF4-FFF2-40B4-BE49-F238E27FC236}">
                <a16:creationId xmlns:a16="http://schemas.microsoft.com/office/drawing/2014/main" id="{4E8B4430-2512-971C-373D-76F4965E06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87140" y="1149770"/>
            <a:ext cx="6411160" cy="5207000"/>
          </a:xfrm>
          <a:prstGeom prst="rect">
            <a:avLst/>
          </a:prstGeom>
        </p:spPr>
      </p:pic>
      <p:sp>
        <p:nvSpPr>
          <p:cNvPr id="3" name="Platshållare för text 8">
            <a:extLst>
              <a:ext uri="{FF2B5EF4-FFF2-40B4-BE49-F238E27FC236}">
                <a16:creationId xmlns:a16="http://schemas.microsoft.com/office/drawing/2014/main" id="{7B138DA3-87F9-30F0-59C7-DFBE5A6E645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5" hasCustomPrompt="1"/>
          </p:nvPr>
        </p:nvSpPr>
        <p:spPr bwMode="black">
          <a:xfrm>
            <a:off x="11092438" y="410626"/>
            <a:ext cx="586800" cy="475200"/>
          </a:xfrm>
          <a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</a:lstStyle>
          <a:p>
            <a:pPr lvl="0"/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163507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ramsida - profil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ktangel 49">
            <a:extLst>
              <a:ext uri="{FF2B5EF4-FFF2-40B4-BE49-F238E27FC236}">
                <a16:creationId xmlns:a16="http://schemas.microsoft.com/office/drawing/2014/main" id="{945E931E-F461-833D-9EE9-11217AE8FEEB}"/>
              </a:ext>
            </a:extLst>
          </p:cNvPr>
          <p:cNvSpPr/>
          <p:nvPr userDrawn="1"/>
        </p:nvSpPr>
        <p:spPr>
          <a:xfrm>
            <a:off x="0" y="0"/>
            <a:ext cx="3430800" cy="3430800"/>
          </a:xfrm>
          <a:prstGeom prst="rect">
            <a:avLst/>
          </a:prstGeom>
          <a:solidFill>
            <a:srgbClr val="C8EB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ktangel 29">
            <a:extLst>
              <a:ext uri="{FF2B5EF4-FFF2-40B4-BE49-F238E27FC236}">
                <a16:creationId xmlns:a16="http://schemas.microsoft.com/office/drawing/2014/main" id="{55D86DD5-D7E4-6CE0-BD47-FADE50A4440E}"/>
              </a:ext>
            </a:extLst>
          </p:cNvPr>
          <p:cNvSpPr>
            <a:spLocks/>
          </p:cNvSpPr>
          <p:nvPr userDrawn="1"/>
        </p:nvSpPr>
        <p:spPr>
          <a:xfrm>
            <a:off x="0" y="3429000"/>
            <a:ext cx="3430800" cy="3429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4107002E-5A8F-D0F3-4EA2-F32F80D52F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63339" y="5367032"/>
            <a:ext cx="5955350" cy="1020276"/>
          </a:xfrm>
        </p:spPr>
        <p:txBody>
          <a:bodyPr anchor="b"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Namn och information</a:t>
            </a:r>
          </a:p>
        </p:txBody>
      </p:sp>
      <p:sp>
        <p:nvSpPr>
          <p:cNvPr id="7" name="Platshållare för text 9">
            <a:extLst>
              <a:ext uri="{FF2B5EF4-FFF2-40B4-BE49-F238E27FC236}">
                <a16:creationId xmlns:a16="http://schemas.microsoft.com/office/drawing/2014/main" id="{EFA72778-CBB4-CC17-E966-49E5FB5DCBD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63340" y="2301932"/>
            <a:ext cx="5955350" cy="1127068"/>
          </a:xfrm>
        </p:spPr>
        <p:txBody>
          <a:bodyPr tIns="0" anchor="t"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Undertext</a:t>
            </a:r>
          </a:p>
        </p:txBody>
      </p:sp>
      <p:sp>
        <p:nvSpPr>
          <p:cNvPr id="8" name="Platshållare för datum 7">
            <a:extLst>
              <a:ext uri="{FF2B5EF4-FFF2-40B4-BE49-F238E27FC236}">
                <a16:creationId xmlns:a16="http://schemas.microsoft.com/office/drawing/2014/main" id="{E154253A-7DF3-259C-2DDE-A84FE7405BF5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766763" y="6877052"/>
            <a:ext cx="1620837" cy="45719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46A2B13E-79FA-4ADA-8313-D3C0B64A2350}" type="datetime1">
              <a:rPr lang="sv-SE" smtClean="0"/>
              <a:pPr/>
              <a:t>2024-01-10</a:t>
            </a:fld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AC759908-88EF-743F-8102-B52EA352C082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4164013" y="6877052"/>
            <a:ext cx="4114800" cy="45719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48E819AC-9B57-F187-6C80-E9F7B34AAA03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7CD2C2D4-BC0F-07DB-D5FE-C098B9D053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63340" y="695325"/>
            <a:ext cx="5955349" cy="1428003"/>
          </a:xfrm>
        </p:spPr>
        <p:txBody>
          <a:bodyPr anchor="t"/>
          <a:lstStyle>
            <a:lvl1pPr algn="l">
              <a:defRPr sz="4000" spc="-4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3DC7422B-0CD6-7BD3-B6EF-1534BB6E785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white">
          <a:xfrm>
            <a:off x="280821" y="3714751"/>
            <a:ext cx="2869158" cy="2857499"/>
          </a:xfrm>
          <a:custGeom>
            <a:avLst/>
            <a:gdLst>
              <a:gd name="connsiteX0" fmla="*/ 1270000 w 2540000"/>
              <a:gd name="connsiteY0" fmla="*/ 0 h 2529677"/>
              <a:gd name="connsiteX1" fmla="*/ 2540000 w 2540000"/>
              <a:gd name="connsiteY1" fmla="*/ 1264839 h 2529677"/>
              <a:gd name="connsiteX2" fmla="*/ 2540000 w 2540000"/>
              <a:gd name="connsiteY2" fmla="*/ 2529677 h 2529677"/>
              <a:gd name="connsiteX3" fmla="*/ 1270000 w 2540000"/>
              <a:gd name="connsiteY3" fmla="*/ 2529677 h 2529677"/>
              <a:gd name="connsiteX4" fmla="*/ 0 w 2540000"/>
              <a:gd name="connsiteY4" fmla="*/ 1264839 h 2529677"/>
              <a:gd name="connsiteX5" fmla="*/ 1270000 w 2540000"/>
              <a:gd name="connsiteY5" fmla="*/ 0 h 2529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40000" h="2529677">
                <a:moveTo>
                  <a:pt x="1270000" y="0"/>
                </a:moveTo>
                <a:cubicBezTo>
                  <a:pt x="1970917" y="0"/>
                  <a:pt x="2540000" y="566740"/>
                  <a:pt x="2540000" y="1264839"/>
                </a:cubicBezTo>
                <a:lnTo>
                  <a:pt x="2540000" y="2529677"/>
                </a:lnTo>
                <a:lnTo>
                  <a:pt x="1270000" y="2529677"/>
                </a:lnTo>
                <a:cubicBezTo>
                  <a:pt x="569083" y="2529677"/>
                  <a:pt x="0" y="1962937"/>
                  <a:pt x="0" y="1264839"/>
                </a:cubicBezTo>
                <a:cubicBezTo>
                  <a:pt x="0" y="566740"/>
                  <a:pt x="569053" y="0"/>
                  <a:pt x="1270000" y="0"/>
                </a:cubicBezTo>
                <a:close/>
              </a:path>
            </a:pathLst>
          </a:custGeom>
          <a:noFill/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grpSp>
        <p:nvGrpSpPr>
          <p:cNvPr id="49" name="Grupp 48">
            <a:extLst>
              <a:ext uri="{FF2B5EF4-FFF2-40B4-BE49-F238E27FC236}">
                <a16:creationId xmlns:a16="http://schemas.microsoft.com/office/drawing/2014/main" id="{AA8EF1E4-6434-6D94-0CDF-C1CC9E6950FF}"/>
              </a:ext>
            </a:extLst>
          </p:cNvPr>
          <p:cNvGrpSpPr/>
          <p:nvPr userDrawn="1"/>
        </p:nvGrpSpPr>
        <p:grpSpPr>
          <a:xfrm>
            <a:off x="796997" y="585058"/>
            <a:ext cx="1836806" cy="2258885"/>
            <a:chOff x="3861752" y="720788"/>
            <a:chExt cx="4596637" cy="5652897"/>
          </a:xfrm>
        </p:grpSpPr>
        <p:sp>
          <p:nvSpPr>
            <p:cNvPr id="37" name="Frihandsfigur: Form 36">
              <a:extLst>
                <a:ext uri="{FF2B5EF4-FFF2-40B4-BE49-F238E27FC236}">
                  <a16:creationId xmlns:a16="http://schemas.microsoft.com/office/drawing/2014/main" id="{C3E84F3F-516F-8416-5772-41E83FC8D523}"/>
                </a:ext>
              </a:extLst>
            </p:cNvPr>
            <p:cNvSpPr/>
            <p:nvPr/>
          </p:nvSpPr>
          <p:spPr>
            <a:xfrm>
              <a:off x="6138123" y="807021"/>
              <a:ext cx="990577" cy="1099415"/>
            </a:xfrm>
            <a:custGeom>
              <a:avLst/>
              <a:gdLst>
                <a:gd name="connsiteX0" fmla="*/ 835447 w 990577"/>
                <a:gd name="connsiteY0" fmla="*/ 324803 h 1099415"/>
                <a:gd name="connsiteX1" fmla="*/ 684380 w 990577"/>
                <a:gd name="connsiteY1" fmla="*/ 68009 h 1099415"/>
                <a:gd name="connsiteX2" fmla="*/ 446446 w 990577"/>
                <a:gd name="connsiteY2" fmla="*/ 0 h 1099415"/>
                <a:gd name="connsiteX3" fmla="*/ 29378 w 990577"/>
                <a:gd name="connsiteY3" fmla="*/ 327470 h 1099415"/>
                <a:gd name="connsiteX4" fmla="*/ 3978 w 990577"/>
                <a:gd name="connsiteY4" fmla="*/ 452628 h 1099415"/>
                <a:gd name="connsiteX5" fmla="*/ 28616 w 990577"/>
                <a:gd name="connsiteY5" fmla="*/ 595630 h 1099415"/>
                <a:gd name="connsiteX6" fmla="*/ 61001 w 990577"/>
                <a:gd name="connsiteY6" fmla="*/ 649669 h 1099415"/>
                <a:gd name="connsiteX7" fmla="*/ 49254 w 990577"/>
                <a:gd name="connsiteY7" fmla="*/ 787845 h 1099415"/>
                <a:gd name="connsiteX8" fmla="*/ 88583 w 990577"/>
                <a:gd name="connsiteY8" fmla="*/ 834676 h 1099415"/>
                <a:gd name="connsiteX9" fmla="*/ 96434 w 990577"/>
                <a:gd name="connsiteY9" fmla="*/ 834644 h 1099415"/>
                <a:gd name="connsiteX10" fmla="*/ 163554 w 990577"/>
                <a:gd name="connsiteY10" fmla="*/ 828294 h 1099415"/>
                <a:gd name="connsiteX11" fmla="*/ 170411 w 990577"/>
                <a:gd name="connsiteY11" fmla="*/ 867220 h 1099415"/>
                <a:gd name="connsiteX12" fmla="*/ 168125 w 990577"/>
                <a:gd name="connsiteY12" fmla="*/ 873125 h 1099415"/>
                <a:gd name="connsiteX13" fmla="*/ 178158 w 990577"/>
                <a:gd name="connsiteY13" fmla="*/ 902145 h 1099415"/>
                <a:gd name="connsiteX14" fmla="*/ 186413 w 990577"/>
                <a:gd name="connsiteY14" fmla="*/ 906971 h 1099415"/>
                <a:gd name="connsiteX15" fmla="*/ 186413 w 990577"/>
                <a:gd name="connsiteY15" fmla="*/ 906971 h 1099415"/>
                <a:gd name="connsiteX16" fmla="*/ 206289 w 990577"/>
                <a:gd name="connsiteY16" fmla="*/ 933069 h 1099415"/>
                <a:gd name="connsiteX17" fmla="*/ 212639 w 990577"/>
                <a:gd name="connsiteY17" fmla="*/ 934022 h 1099415"/>
                <a:gd name="connsiteX18" fmla="*/ 238039 w 990577"/>
                <a:gd name="connsiteY18" fmla="*/ 1058418 h 1099415"/>
                <a:gd name="connsiteX19" fmla="*/ 335511 w 990577"/>
                <a:gd name="connsiteY19" fmla="*/ 1091629 h 1099415"/>
                <a:gd name="connsiteX20" fmla="*/ 526011 w 990577"/>
                <a:gd name="connsiteY20" fmla="*/ 1020001 h 1099415"/>
                <a:gd name="connsiteX21" fmla="*/ 696001 w 990577"/>
                <a:gd name="connsiteY21" fmla="*/ 1099312 h 1099415"/>
                <a:gd name="connsiteX22" fmla="*/ 990578 w 990577"/>
                <a:gd name="connsiteY22" fmla="*/ 698945 h 10994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990577" h="1099415">
                  <a:moveTo>
                    <a:pt x="835447" y="324803"/>
                  </a:moveTo>
                  <a:lnTo>
                    <a:pt x="684380" y="68009"/>
                  </a:lnTo>
                  <a:lnTo>
                    <a:pt x="446446" y="0"/>
                  </a:lnTo>
                  <a:lnTo>
                    <a:pt x="29378" y="327470"/>
                  </a:lnTo>
                  <a:lnTo>
                    <a:pt x="3978" y="452628"/>
                  </a:lnTo>
                  <a:cubicBezTo>
                    <a:pt x="-5942" y="501700"/>
                    <a:pt x="2846" y="552707"/>
                    <a:pt x="28616" y="595630"/>
                  </a:cubicBezTo>
                  <a:lnTo>
                    <a:pt x="61001" y="649669"/>
                  </a:lnTo>
                  <a:lnTo>
                    <a:pt x="49254" y="787845"/>
                  </a:lnTo>
                  <a:cubicBezTo>
                    <a:pt x="47182" y="811637"/>
                    <a:pt x="64791" y="832604"/>
                    <a:pt x="88583" y="834676"/>
                  </a:cubicBezTo>
                  <a:cubicBezTo>
                    <a:pt x="91196" y="834903"/>
                    <a:pt x="93824" y="834893"/>
                    <a:pt x="96434" y="834644"/>
                  </a:cubicBezTo>
                  <a:lnTo>
                    <a:pt x="163554" y="828294"/>
                  </a:lnTo>
                  <a:lnTo>
                    <a:pt x="170411" y="867220"/>
                  </a:lnTo>
                  <a:lnTo>
                    <a:pt x="168125" y="873125"/>
                  </a:lnTo>
                  <a:cubicBezTo>
                    <a:pt x="163869" y="883949"/>
                    <a:pt x="168126" y="896260"/>
                    <a:pt x="178158" y="902145"/>
                  </a:cubicBezTo>
                  <a:lnTo>
                    <a:pt x="186413" y="906971"/>
                  </a:lnTo>
                  <a:lnTo>
                    <a:pt x="186413" y="906971"/>
                  </a:lnTo>
                  <a:cubicBezTo>
                    <a:pt x="184967" y="919593"/>
                    <a:pt x="193737" y="931108"/>
                    <a:pt x="206289" y="933069"/>
                  </a:cubicBezTo>
                  <a:lnTo>
                    <a:pt x="212639" y="934022"/>
                  </a:lnTo>
                  <a:lnTo>
                    <a:pt x="238039" y="1058418"/>
                  </a:lnTo>
                  <a:lnTo>
                    <a:pt x="335511" y="1091629"/>
                  </a:lnTo>
                  <a:lnTo>
                    <a:pt x="526011" y="1020001"/>
                  </a:lnTo>
                  <a:cubicBezTo>
                    <a:pt x="526011" y="1020001"/>
                    <a:pt x="684761" y="1091756"/>
                    <a:pt x="696001" y="1099312"/>
                  </a:cubicBezTo>
                  <a:cubicBezTo>
                    <a:pt x="707241" y="1106869"/>
                    <a:pt x="990578" y="698945"/>
                    <a:pt x="990578" y="698945"/>
                  </a:cubicBezTo>
                  <a:close/>
                </a:path>
              </a:pathLst>
            </a:custGeom>
            <a:solidFill>
              <a:srgbClr val="FAB455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8" name="Frihandsfigur: Form 37">
              <a:extLst>
                <a:ext uri="{FF2B5EF4-FFF2-40B4-BE49-F238E27FC236}">
                  <a16:creationId xmlns:a16="http://schemas.microsoft.com/office/drawing/2014/main" id="{48C7D1D4-945C-EFFA-5A4E-B0F8D19D1058}"/>
                </a:ext>
              </a:extLst>
            </p:cNvPr>
            <p:cNvSpPr/>
            <p:nvPr/>
          </p:nvSpPr>
          <p:spPr>
            <a:xfrm>
              <a:off x="4648327" y="3062922"/>
              <a:ext cx="1120648" cy="100393"/>
            </a:xfrm>
            <a:custGeom>
              <a:avLst/>
              <a:gdLst>
                <a:gd name="connsiteX0" fmla="*/ 0 w 1120648"/>
                <a:gd name="connsiteY0" fmla="*/ 0 h 100393"/>
                <a:gd name="connsiteX1" fmla="*/ 1120648 w 1120648"/>
                <a:gd name="connsiteY1" fmla="*/ 0 h 100393"/>
                <a:gd name="connsiteX2" fmla="*/ 1120648 w 1120648"/>
                <a:gd name="connsiteY2" fmla="*/ 100394 h 100393"/>
                <a:gd name="connsiteX3" fmla="*/ 0 w 1120648"/>
                <a:gd name="connsiteY3" fmla="*/ 100394 h 1003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0648" h="100393">
                  <a:moveTo>
                    <a:pt x="0" y="0"/>
                  </a:moveTo>
                  <a:lnTo>
                    <a:pt x="1120648" y="0"/>
                  </a:lnTo>
                  <a:lnTo>
                    <a:pt x="1120648" y="100394"/>
                  </a:lnTo>
                  <a:lnTo>
                    <a:pt x="0" y="100394"/>
                  </a:lnTo>
                  <a:close/>
                </a:path>
              </a:pathLst>
            </a:custGeom>
            <a:solidFill>
              <a:srgbClr val="512319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9" name="Frihandsfigur: Form 38">
              <a:extLst>
                <a:ext uri="{FF2B5EF4-FFF2-40B4-BE49-F238E27FC236}">
                  <a16:creationId xmlns:a16="http://schemas.microsoft.com/office/drawing/2014/main" id="{5DCA9C2F-CBD6-6C0F-E1C9-13C43EA262B9}"/>
                </a:ext>
              </a:extLst>
            </p:cNvPr>
            <p:cNvSpPr/>
            <p:nvPr/>
          </p:nvSpPr>
          <p:spPr>
            <a:xfrm rot="4487400">
              <a:off x="3892665" y="2485246"/>
              <a:ext cx="1120711" cy="100457"/>
            </a:xfrm>
            <a:custGeom>
              <a:avLst/>
              <a:gdLst>
                <a:gd name="connsiteX0" fmla="*/ 0 w 1120711"/>
                <a:gd name="connsiteY0" fmla="*/ 0 h 100457"/>
                <a:gd name="connsiteX1" fmla="*/ 1120712 w 1120711"/>
                <a:gd name="connsiteY1" fmla="*/ 0 h 100457"/>
                <a:gd name="connsiteX2" fmla="*/ 1120712 w 1120711"/>
                <a:gd name="connsiteY2" fmla="*/ 0 h 100457"/>
                <a:gd name="connsiteX3" fmla="*/ 1120712 w 1120711"/>
                <a:gd name="connsiteY3" fmla="*/ 50038 h 100457"/>
                <a:gd name="connsiteX4" fmla="*/ 1070293 w 1120711"/>
                <a:gd name="connsiteY4" fmla="*/ 100457 h 100457"/>
                <a:gd name="connsiteX5" fmla="*/ 50419 w 1120711"/>
                <a:gd name="connsiteY5" fmla="*/ 100457 h 100457"/>
                <a:gd name="connsiteX6" fmla="*/ 0 w 1120711"/>
                <a:gd name="connsiteY6" fmla="*/ 50038 h 100457"/>
                <a:gd name="connsiteX7" fmla="*/ 0 w 1120711"/>
                <a:gd name="connsiteY7" fmla="*/ 0 h 100457"/>
                <a:gd name="connsiteX8" fmla="*/ 0 w 1120711"/>
                <a:gd name="connsiteY8" fmla="*/ 0 h 100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20711" h="100457">
                  <a:moveTo>
                    <a:pt x="0" y="0"/>
                  </a:moveTo>
                  <a:lnTo>
                    <a:pt x="1120712" y="0"/>
                  </a:lnTo>
                  <a:lnTo>
                    <a:pt x="1120712" y="0"/>
                  </a:lnTo>
                  <a:lnTo>
                    <a:pt x="1120712" y="50038"/>
                  </a:lnTo>
                  <a:cubicBezTo>
                    <a:pt x="1120712" y="77884"/>
                    <a:pt x="1098138" y="100457"/>
                    <a:pt x="1070293" y="100457"/>
                  </a:cubicBezTo>
                  <a:lnTo>
                    <a:pt x="50419" y="100457"/>
                  </a:lnTo>
                  <a:cubicBezTo>
                    <a:pt x="22573" y="100457"/>
                    <a:pt x="0" y="77884"/>
                    <a:pt x="0" y="50038"/>
                  </a:cubicBez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12319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0" name="Frihandsfigur: Form 39">
              <a:extLst>
                <a:ext uri="{FF2B5EF4-FFF2-40B4-BE49-F238E27FC236}">
                  <a16:creationId xmlns:a16="http://schemas.microsoft.com/office/drawing/2014/main" id="{07C89890-A8C6-ABB5-12D1-E47532F199A4}"/>
                </a:ext>
              </a:extLst>
            </p:cNvPr>
            <p:cNvSpPr/>
            <p:nvPr/>
          </p:nvSpPr>
          <p:spPr>
            <a:xfrm>
              <a:off x="5167485" y="2723324"/>
              <a:ext cx="1504840" cy="447675"/>
            </a:xfrm>
            <a:custGeom>
              <a:avLst/>
              <a:gdLst>
                <a:gd name="connsiteX0" fmla="*/ 1504840 w 1504840"/>
                <a:gd name="connsiteY0" fmla="*/ 447675 h 447675"/>
                <a:gd name="connsiteX1" fmla="*/ 1300053 w 1504840"/>
                <a:gd name="connsiteY1" fmla="*/ 440055 h 447675"/>
                <a:gd name="connsiteX2" fmla="*/ 633303 w 1504840"/>
                <a:gd name="connsiteY2" fmla="*/ 331597 h 447675"/>
                <a:gd name="connsiteX3" fmla="*/ 421848 w 1504840"/>
                <a:gd name="connsiteY3" fmla="*/ 317627 h 447675"/>
                <a:gd name="connsiteX4" fmla="*/ 180548 w 1504840"/>
                <a:gd name="connsiteY4" fmla="*/ 257556 h 447675"/>
                <a:gd name="connsiteX5" fmla="*/ 24465 w 1504840"/>
                <a:gd name="connsiteY5" fmla="*/ 304864 h 447675"/>
                <a:gd name="connsiteX6" fmla="*/ 10749 w 1504840"/>
                <a:gd name="connsiteY6" fmla="*/ 248730 h 447675"/>
                <a:gd name="connsiteX7" fmla="*/ 132669 w 1504840"/>
                <a:gd name="connsiteY7" fmla="*/ 65532 h 447675"/>
                <a:gd name="connsiteX8" fmla="*/ 370540 w 1504840"/>
                <a:gd name="connsiteY8" fmla="*/ 0 h 447675"/>
                <a:gd name="connsiteX9" fmla="*/ 574629 w 1504840"/>
                <a:gd name="connsiteY9" fmla="*/ 71501 h 447675"/>
                <a:gd name="connsiteX10" fmla="*/ 834344 w 1504840"/>
                <a:gd name="connsiteY10" fmla="*/ 108585 h 447675"/>
                <a:gd name="connsiteX11" fmla="*/ 1239601 w 1504840"/>
                <a:gd name="connsiteY11" fmla="*/ 81217 h 447675"/>
                <a:gd name="connsiteX12" fmla="*/ 1477789 w 1504840"/>
                <a:gd name="connsiteY12" fmla="*/ 6477 h 447675"/>
                <a:gd name="connsiteX13" fmla="*/ 1504840 w 1504840"/>
                <a:gd name="connsiteY13" fmla="*/ 447675 h 447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504840" h="447675">
                  <a:moveTo>
                    <a:pt x="1504840" y="447675"/>
                  </a:moveTo>
                  <a:lnTo>
                    <a:pt x="1300053" y="440055"/>
                  </a:lnTo>
                  <a:cubicBezTo>
                    <a:pt x="945151" y="447675"/>
                    <a:pt x="842853" y="281749"/>
                    <a:pt x="633303" y="331597"/>
                  </a:cubicBezTo>
                  <a:cubicBezTo>
                    <a:pt x="556023" y="349949"/>
                    <a:pt x="530623" y="347853"/>
                    <a:pt x="421848" y="317627"/>
                  </a:cubicBezTo>
                  <a:cubicBezTo>
                    <a:pt x="313072" y="287401"/>
                    <a:pt x="258335" y="242633"/>
                    <a:pt x="180548" y="257556"/>
                  </a:cubicBezTo>
                  <a:cubicBezTo>
                    <a:pt x="102760" y="272479"/>
                    <a:pt x="50817" y="307467"/>
                    <a:pt x="24465" y="304864"/>
                  </a:cubicBezTo>
                  <a:cubicBezTo>
                    <a:pt x="-1888" y="302260"/>
                    <a:pt x="-7730" y="274447"/>
                    <a:pt x="10749" y="248730"/>
                  </a:cubicBezTo>
                  <a:lnTo>
                    <a:pt x="132669" y="65532"/>
                  </a:lnTo>
                  <a:lnTo>
                    <a:pt x="370540" y="0"/>
                  </a:lnTo>
                  <a:lnTo>
                    <a:pt x="574629" y="71501"/>
                  </a:lnTo>
                  <a:cubicBezTo>
                    <a:pt x="574629" y="71501"/>
                    <a:pt x="789195" y="101727"/>
                    <a:pt x="834344" y="108585"/>
                  </a:cubicBezTo>
                  <a:cubicBezTo>
                    <a:pt x="879492" y="115443"/>
                    <a:pt x="1127396" y="94107"/>
                    <a:pt x="1239601" y="81217"/>
                  </a:cubicBezTo>
                  <a:cubicBezTo>
                    <a:pt x="1393271" y="63500"/>
                    <a:pt x="1478043" y="-2921"/>
                    <a:pt x="1477789" y="6477"/>
                  </a:cubicBezTo>
                  <a:cubicBezTo>
                    <a:pt x="1477535" y="15875"/>
                    <a:pt x="1504840" y="447675"/>
                    <a:pt x="1504840" y="447675"/>
                  </a:cubicBezTo>
                  <a:close/>
                </a:path>
              </a:pathLst>
            </a:custGeom>
            <a:solidFill>
              <a:srgbClr val="FAB455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1" name="Frihandsfigur: Form 40">
              <a:extLst>
                <a:ext uri="{FF2B5EF4-FFF2-40B4-BE49-F238E27FC236}">
                  <a16:creationId xmlns:a16="http://schemas.microsoft.com/office/drawing/2014/main" id="{D7265063-D50F-166E-B25C-13227E06C85D}"/>
                </a:ext>
              </a:extLst>
            </p:cNvPr>
            <p:cNvSpPr/>
            <p:nvPr/>
          </p:nvSpPr>
          <p:spPr>
            <a:xfrm>
              <a:off x="6418389" y="1459102"/>
              <a:ext cx="1984057" cy="2717037"/>
            </a:xfrm>
            <a:custGeom>
              <a:avLst/>
              <a:gdLst>
                <a:gd name="connsiteX0" fmla="*/ 1445641 w 1984057"/>
                <a:gd name="connsiteY0" fmla="*/ 675132 h 2717037"/>
                <a:gd name="connsiteX1" fmla="*/ 1213802 w 1984057"/>
                <a:gd name="connsiteY1" fmla="*/ 279971 h 2717037"/>
                <a:gd name="connsiteX2" fmla="*/ 1032065 w 1984057"/>
                <a:gd name="connsiteY2" fmla="*/ 91630 h 2717037"/>
                <a:gd name="connsiteX3" fmla="*/ 690753 w 1984057"/>
                <a:gd name="connsiteY3" fmla="*/ 0 h 2717037"/>
                <a:gd name="connsiteX4" fmla="*/ 321310 w 1984057"/>
                <a:gd name="connsiteY4" fmla="*/ 408369 h 2717037"/>
                <a:gd name="connsiteX5" fmla="*/ 234188 w 1984057"/>
                <a:gd name="connsiteY5" fmla="*/ 1176147 h 2717037"/>
                <a:gd name="connsiteX6" fmla="*/ 226949 w 1984057"/>
                <a:gd name="connsiteY6" fmla="*/ 1270889 h 2717037"/>
                <a:gd name="connsiteX7" fmla="*/ 226949 w 1984057"/>
                <a:gd name="connsiteY7" fmla="*/ 1270889 h 2717037"/>
                <a:gd name="connsiteX8" fmla="*/ 0 w 1984057"/>
                <a:gd name="connsiteY8" fmla="*/ 1346137 h 2717037"/>
                <a:gd name="connsiteX9" fmla="*/ 56578 w 1984057"/>
                <a:gd name="connsiteY9" fmla="*/ 1758506 h 2717037"/>
                <a:gd name="connsiteX10" fmla="*/ 188214 w 1984057"/>
                <a:gd name="connsiteY10" fmla="*/ 1779397 h 2717037"/>
                <a:gd name="connsiteX11" fmla="*/ 139764 w 1984057"/>
                <a:gd name="connsiteY11" fmla="*/ 2415159 h 2717037"/>
                <a:gd name="connsiteX12" fmla="*/ 1159510 w 1984057"/>
                <a:gd name="connsiteY12" fmla="*/ 2366074 h 2717037"/>
                <a:gd name="connsiteX13" fmla="*/ 1973326 w 1984057"/>
                <a:gd name="connsiteY13" fmla="*/ 2717038 h 2717037"/>
                <a:gd name="connsiteX14" fmla="*/ 1984057 w 1984057"/>
                <a:gd name="connsiteY14" fmla="*/ 1653858 h 27170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84057" h="2717037">
                  <a:moveTo>
                    <a:pt x="1445641" y="675132"/>
                  </a:moveTo>
                  <a:cubicBezTo>
                    <a:pt x="1347788" y="503682"/>
                    <a:pt x="1261491" y="358902"/>
                    <a:pt x="1213802" y="279971"/>
                  </a:cubicBezTo>
                  <a:cubicBezTo>
                    <a:pt x="1168416" y="204125"/>
                    <a:pt x="1106245" y="139694"/>
                    <a:pt x="1032065" y="91630"/>
                  </a:cubicBezTo>
                  <a:cubicBezTo>
                    <a:pt x="934593" y="28956"/>
                    <a:pt x="825055" y="0"/>
                    <a:pt x="690753" y="0"/>
                  </a:cubicBezTo>
                  <a:lnTo>
                    <a:pt x="321310" y="408369"/>
                  </a:lnTo>
                  <a:lnTo>
                    <a:pt x="234188" y="1176147"/>
                  </a:lnTo>
                  <a:lnTo>
                    <a:pt x="226949" y="1270889"/>
                  </a:lnTo>
                  <a:lnTo>
                    <a:pt x="226949" y="1270889"/>
                  </a:lnTo>
                  <a:lnTo>
                    <a:pt x="0" y="1346137"/>
                  </a:lnTo>
                  <a:lnTo>
                    <a:pt x="56578" y="1758506"/>
                  </a:lnTo>
                  <a:lnTo>
                    <a:pt x="188214" y="1779397"/>
                  </a:lnTo>
                  <a:lnTo>
                    <a:pt x="139764" y="2415159"/>
                  </a:lnTo>
                  <a:lnTo>
                    <a:pt x="1159510" y="2366074"/>
                  </a:lnTo>
                  <a:lnTo>
                    <a:pt x="1973326" y="2717038"/>
                  </a:lnTo>
                  <a:lnTo>
                    <a:pt x="1984057" y="1653858"/>
                  </a:lnTo>
                  <a:close/>
                </a:path>
              </a:pathLst>
            </a:custGeom>
            <a:solidFill>
              <a:srgbClr val="003CD2"/>
            </a:solidFill>
            <a:ln w="7430" cap="flat">
              <a:solidFill>
                <a:srgbClr val="003CD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2" name="Frihandsfigur: Form 41">
              <a:extLst>
                <a:ext uri="{FF2B5EF4-FFF2-40B4-BE49-F238E27FC236}">
                  <a16:creationId xmlns:a16="http://schemas.microsoft.com/office/drawing/2014/main" id="{78E0E47B-EC4E-48BD-3B46-FFA0DD7A72E6}"/>
                </a:ext>
              </a:extLst>
            </p:cNvPr>
            <p:cNvSpPr/>
            <p:nvPr/>
          </p:nvSpPr>
          <p:spPr>
            <a:xfrm>
              <a:off x="5216270" y="3579050"/>
              <a:ext cx="3242119" cy="2483230"/>
            </a:xfrm>
            <a:custGeom>
              <a:avLst/>
              <a:gdLst>
                <a:gd name="connsiteX0" fmla="*/ 1088517 w 3242119"/>
                <a:gd name="connsiteY0" fmla="*/ 692658 h 2483230"/>
                <a:gd name="connsiteX1" fmla="*/ 768287 w 3242119"/>
                <a:gd name="connsiteY1" fmla="*/ 1741678 h 2483230"/>
                <a:gd name="connsiteX2" fmla="*/ 405194 w 3242119"/>
                <a:gd name="connsiteY2" fmla="*/ 2483231 h 2483230"/>
                <a:gd name="connsiteX3" fmla="*/ 0 w 3242119"/>
                <a:gd name="connsiteY3" fmla="*/ 2360613 h 2483230"/>
                <a:gd name="connsiteX4" fmla="*/ 207201 w 3242119"/>
                <a:gd name="connsiteY4" fmla="*/ 928751 h 2483230"/>
                <a:gd name="connsiteX5" fmla="*/ 248920 w 3242119"/>
                <a:gd name="connsiteY5" fmla="*/ 592201 h 2483230"/>
                <a:gd name="connsiteX6" fmla="*/ 587693 w 3242119"/>
                <a:gd name="connsiteY6" fmla="*/ 77279 h 2483230"/>
                <a:gd name="connsiteX7" fmla="*/ 2567496 w 3242119"/>
                <a:gd name="connsiteY7" fmla="*/ 0 h 2483230"/>
                <a:gd name="connsiteX8" fmla="*/ 2567496 w 3242119"/>
                <a:gd name="connsiteY8" fmla="*/ 0 h 2483230"/>
                <a:gd name="connsiteX9" fmla="*/ 3176588 w 3242119"/>
                <a:gd name="connsiteY9" fmla="*/ 282639 h 2483230"/>
                <a:gd name="connsiteX10" fmla="*/ 3242120 w 3242119"/>
                <a:gd name="connsiteY10" fmla="*/ 549339 h 2483230"/>
                <a:gd name="connsiteX11" fmla="*/ 3186176 w 3242119"/>
                <a:gd name="connsiteY11" fmla="*/ 826453 h 2483230"/>
                <a:gd name="connsiteX12" fmla="*/ 2994279 w 3242119"/>
                <a:gd name="connsiteY12" fmla="*/ 1075500 h 2483230"/>
                <a:gd name="connsiteX13" fmla="*/ 2151825 w 3242119"/>
                <a:gd name="connsiteY13" fmla="*/ 1075500 h 2483230"/>
                <a:gd name="connsiteX14" fmla="*/ 1680337 w 3242119"/>
                <a:gd name="connsiteY14" fmla="*/ 893191 h 2483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242119" h="2483230">
                  <a:moveTo>
                    <a:pt x="1088517" y="692658"/>
                  </a:moveTo>
                  <a:cubicBezTo>
                    <a:pt x="1088517" y="692658"/>
                    <a:pt x="1144334" y="1072261"/>
                    <a:pt x="768287" y="1741678"/>
                  </a:cubicBezTo>
                  <a:lnTo>
                    <a:pt x="405194" y="2483231"/>
                  </a:lnTo>
                  <a:lnTo>
                    <a:pt x="0" y="2360613"/>
                  </a:lnTo>
                  <a:lnTo>
                    <a:pt x="207201" y="928751"/>
                  </a:lnTo>
                  <a:cubicBezTo>
                    <a:pt x="226251" y="817182"/>
                    <a:pt x="240157" y="704850"/>
                    <a:pt x="248920" y="592201"/>
                  </a:cubicBezTo>
                  <a:cubicBezTo>
                    <a:pt x="261620" y="428244"/>
                    <a:pt x="321437" y="125413"/>
                    <a:pt x="587693" y="77279"/>
                  </a:cubicBezTo>
                  <a:cubicBezTo>
                    <a:pt x="740855" y="49530"/>
                    <a:pt x="2567496" y="0"/>
                    <a:pt x="2567496" y="0"/>
                  </a:cubicBezTo>
                  <a:lnTo>
                    <a:pt x="2567496" y="0"/>
                  </a:lnTo>
                  <a:lnTo>
                    <a:pt x="3176588" y="282639"/>
                  </a:lnTo>
                  <a:lnTo>
                    <a:pt x="3242120" y="549339"/>
                  </a:lnTo>
                  <a:lnTo>
                    <a:pt x="3186176" y="826453"/>
                  </a:lnTo>
                  <a:lnTo>
                    <a:pt x="2994279" y="1075500"/>
                  </a:lnTo>
                  <a:lnTo>
                    <a:pt x="2151825" y="1075500"/>
                  </a:lnTo>
                  <a:lnTo>
                    <a:pt x="1680337" y="893191"/>
                  </a:lnTo>
                  <a:close/>
                </a:path>
              </a:pathLst>
            </a:custGeom>
            <a:solidFill>
              <a:srgbClr val="7DCDFF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3" name="Frihandsfigur: Form 42">
              <a:extLst>
                <a:ext uri="{FF2B5EF4-FFF2-40B4-BE49-F238E27FC236}">
                  <a16:creationId xmlns:a16="http://schemas.microsoft.com/office/drawing/2014/main" id="{F1E945FA-BACA-8655-486B-49BCEE606C40}"/>
                </a:ext>
              </a:extLst>
            </p:cNvPr>
            <p:cNvSpPr/>
            <p:nvPr/>
          </p:nvSpPr>
          <p:spPr>
            <a:xfrm>
              <a:off x="4525391" y="5963284"/>
              <a:ext cx="1143484" cy="410400"/>
            </a:xfrm>
            <a:custGeom>
              <a:avLst/>
              <a:gdLst>
                <a:gd name="connsiteX0" fmla="*/ 771335 w 1143484"/>
                <a:gd name="connsiteY0" fmla="*/ 0 h 410400"/>
                <a:gd name="connsiteX1" fmla="*/ 450786 w 1143484"/>
                <a:gd name="connsiteY1" fmla="*/ 179705 h 410400"/>
                <a:gd name="connsiteX2" fmla="*/ 247205 w 1143484"/>
                <a:gd name="connsiteY2" fmla="*/ 234696 h 410400"/>
                <a:gd name="connsiteX3" fmla="*/ 52451 w 1143484"/>
                <a:gd name="connsiteY3" fmla="*/ 302070 h 410400"/>
                <a:gd name="connsiteX4" fmla="*/ 0 w 1143484"/>
                <a:gd name="connsiteY4" fmla="*/ 410401 h 410400"/>
                <a:gd name="connsiteX5" fmla="*/ 1044448 w 1143484"/>
                <a:gd name="connsiteY5" fmla="*/ 410401 h 410400"/>
                <a:gd name="connsiteX6" fmla="*/ 1143485 w 1143484"/>
                <a:gd name="connsiteY6" fmla="*/ 311317 h 410400"/>
                <a:gd name="connsiteX7" fmla="*/ 1140841 w 1143484"/>
                <a:gd name="connsiteY7" fmla="*/ 288608 h 410400"/>
                <a:gd name="connsiteX8" fmla="*/ 1096073 w 1143484"/>
                <a:gd name="connsiteY8" fmla="*/ 98997 h 410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3484" h="410400">
                  <a:moveTo>
                    <a:pt x="771335" y="0"/>
                  </a:moveTo>
                  <a:lnTo>
                    <a:pt x="450786" y="179705"/>
                  </a:lnTo>
                  <a:lnTo>
                    <a:pt x="247205" y="234696"/>
                  </a:lnTo>
                  <a:lnTo>
                    <a:pt x="52451" y="302070"/>
                  </a:lnTo>
                  <a:lnTo>
                    <a:pt x="0" y="410401"/>
                  </a:lnTo>
                  <a:lnTo>
                    <a:pt x="1044448" y="410401"/>
                  </a:lnTo>
                  <a:cubicBezTo>
                    <a:pt x="1099157" y="410388"/>
                    <a:pt x="1143498" y="366027"/>
                    <a:pt x="1143485" y="311317"/>
                  </a:cubicBezTo>
                  <a:cubicBezTo>
                    <a:pt x="1143483" y="303671"/>
                    <a:pt x="1142596" y="296050"/>
                    <a:pt x="1140841" y="288608"/>
                  </a:cubicBezTo>
                  <a:lnTo>
                    <a:pt x="1096073" y="98997"/>
                  </a:lnTo>
                  <a:close/>
                </a:path>
              </a:pathLst>
            </a:custGeom>
            <a:solidFill>
              <a:srgbClr val="512319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4" name="Frihandsfigur: Form 43">
              <a:extLst>
                <a:ext uri="{FF2B5EF4-FFF2-40B4-BE49-F238E27FC236}">
                  <a16:creationId xmlns:a16="http://schemas.microsoft.com/office/drawing/2014/main" id="{73231759-6B8D-C5CE-40D0-B2944E2F381D}"/>
                </a:ext>
              </a:extLst>
            </p:cNvPr>
            <p:cNvSpPr/>
            <p:nvPr/>
          </p:nvSpPr>
          <p:spPr>
            <a:xfrm>
              <a:off x="3861752" y="3163379"/>
              <a:ext cx="2866834" cy="3210305"/>
            </a:xfrm>
            <a:custGeom>
              <a:avLst/>
              <a:gdLst>
                <a:gd name="connsiteX0" fmla="*/ 2652967 w 2866834"/>
                <a:gd name="connsiteY0" fmla="*/ 0 h 3210305"/>
                <a:gd name="connsiteX1" fmla="*/ 213932 w 2866834"/>
                <a:gd name="connsiteY1" fmla="*/ 0 h 3210305"/>
                <a:gd name="connsiteX2" fmla="*/ 0 w 2866834"/>
                <a:gd name="connsiteY2" fmla="*/ 0 h 3210305"/>
                <a:gd name="connsiteX3" fmla="*/ 0 w 2866834"/>
                <a:gd name="connsiteY3" fmla="*/ 258000 h 3210305"/>
                <a:gd name="connsiteX4" fmla="*/ 0 w 2866834"/>
                <a:gd name="connsiteY4" fmla="*/ 3210306 h 3210305"/>
                <a:gd name="connsiteX5" fmla="*/ 213932 w 2866834"/>
                <a:gd name="connsiteY5" fmla="*/ 3210306 h 3210305"/>
                <a:gd name="connsiteX6" fmla="*/ 213932 w 2866834"/>
                <a:gd name="connsiteY6" fmla="*/ 258000 h 3210305"/>
                <a:gd name="connsiteX7" fmla="*/ 2652967 w 2866834"/>
                <a:gd name="connsiteY7" fmla="*/ 258000 h 3210305"/>
                <a:gd name="connsiteX8" fmla="*/ 2652967 w 2866834"/>
                <a:gd name="connsiteY8" fmla="*/ 3210306 h 3210305"/>
                <a:gd name="connsiteX9" fmla="*/ 2866835 w 2866834"/>
                <a:gd name="connsiteY9" fmla="*/ 3210306 h 3210305"/>
                <a:gd name="connsiteX10" fmla="*/ 2866835 w 2866834"/>
                <a:gd name="connsiteY10" fmla="*/ 258000 h 3210305"/>
                <a:gd name="connsiteX11" fmla="*/ 2866835 w 2866834"/>
                <a:gd name="connsiteY11" fmla="*/ 0 h 3210305"/>
                <a:gd name="connsiteX12" fmla="*/ 2652967 w 2866834"/>
                <a:gd name="connsiteY12" fmla="*/ 0 h 3210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866834" h="3210305">
                  <a:moveTo>
                    <a:pt x="2652967" y="0"/>
                  </a:moveTo>
                  <a:lnTo>
                    <a:pt x="213932" y="0"/>
                  </a:lnTo>
                  <a:lnTo>
                    <a:pt x="0" y="0"/>
                  </a:lnTo>
                  <a:lnTo>
                    <a:pt x="0" y="258000"/>
                  </a:lnTo>
                  <a:lnTo>
                    <a:pt x="0" y="3210306"/>
                  </a:lnTo>
                  <a:lnTo>
                    <a:pt x="213932" y="3210306"/>
                  </a:lnTo>
                  <a:lnTo>
                    <a:pt x="213932" y="258000"/>
                  </a:lnTo>
                  <a:lnTo>
                    <a:pt x="2652967" y="258000"/>
                  </a:lnTo>
                  <a:lnTo>
                    <a:pt x="2652967" y="3210306"/>
                  </a:lnTo>
                  <a:lnTo>
                    <a:pt x="2866835" y="3210306"/>
                  </a:lnTo>
                  <a:lnTo>
                    <a:pt x="2866835" y="258000"/>
                  </a:lnTo>
                  <a:lnTo>
                    <a:pt x="2866835" y="0"/>
                  </a:lnTo>
                  <a:lnTo>
                    <a:pt x="2652967" y="0"/>
                  </a:lnTo>
                  <a:close/>
                </a:path>
              </a:pathLst>
            </a:custGeom>
            <a:solidFill>
              <a:srgbClr val="020678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5" name="Frihandsfigur: Form 44">
              <a:extLst>
                <a:ext uri="{FF2B5EF4-FFF2-40B4-BE49-F238E27FC236}">
                  <a16:creationId xmlns:a16="http://schemas.microsoft.com/office/drawing/2014/main" id="{C5A3F9E5-76DD-44AC-912D-5A535EB18916}"/>
                </a:ext>
              </a:extLst>
            </p:cNvPr>
            <p:cNvSpPr/>
            <p:nvPr/>
          </p:nvSpPr>
          <p:spPr>
            <a:xfrm>
              <a:off x="6304797" y="1674050"/>
              <a:ext cx="85092" cy="67373"/>
            </a:xfrm>
            <a:custGeom>
              <a:avLst/>
              <a:gdLst>
                <a:gd name="connsiteX0" fmla="*/ 1641 w 85092"/>
                <a:gd name="connsiteY0" fmla="*/ 5905 h 67373"/>
                <a:gd name="connsiteX1" fmla="*/ 11675 w 85092"/>
                <a:gd name="connsiteY1" fmla="*/ 34925 h 67373"/>
                <a:gd name="connsiteX2" fmla="*/ 19929 w 85092"/>
                <a:gd name="connsiteY2" fmla="*/ 39751 h 67373"/>
                <a:gd name="connsiteX3" fmla="*/ 39805 w 85092"/>
                <a:gd name="connsiteY3" fmla="*/ 65849 h 67373"/>
                <a:gd name="connsiteX4" fmla="*/ 46155 w 85092"/>
                <a:gd name="connsiteY4" fmla="*/ 66802 h 67373"/>
                <a:gd name="connsiteX5" fmla="*/ 46155 w 85092"/>
                <a:gd name="connsiteY5" fmla="*/ 67373 h 67373"/>
                <a:gd name="connsiteX6" fmla="*/ 62792 w 85092"/>
                <a:gd name="connsiteY6" fmla="*/ 66230 h 67373"/>
                <a:gd name="connsiteX7" fmla="*/ 75492 w 85092"/>
                <a:gd name="connsiteY7" fmla="*/ 61468 h 67373"/>
                <a:gd name="connsiteX8" fmla="*/ 75492 w 85092"/>
                <a:gd name="connsiteY8" fmla="*/ 61468 h 67373"/>
                <a:gd name="connsiteX9" fmla="*/ 80321 w 85092"/>
                <a:gd name="connsiteY9" fmla="*/ 27959 h 67373"/>
                <a:gd name="connsiteX10" fmla="*/ 78540 w 85092"/>
                <a:gd name="connsiteY10" fmla="*/ 25845 h 67373"/>
                <a:gd name="connsiteX11" fmla="*/ 74031 w 85092"/>
                <a:gd name="connsiteY11" fmla="*/ 21082 h 67373"/>
                <a:gd name="connsiteX12" fmla="*/ 62347 w 85092"/>
                <a:gd name="connsiteY12" fmla="*/ 14288 h 67373"/>
                <a:gd name="connsiteX13" fmla="*/ 3800 w 85092"/>
                <a:gd name="connsiteY13" fmla="*/ 0 h 67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85092" h="67373">
                  <a:moveTo>
                    <a:pt x="1641" y="5905"/>
                  </a:moveTo>
                  <a:cubicBezTo>
                    <a:pt x="-2615" y="16730"/>
                    <a:pt x="1642" y="29041"/>
                    <a:pt x="11675" y="34925"/>
                  </a:cubicBezTo>
                  <a:lnTo>
                    <a:pt x="19929" y="39751"/>
                  </a:lnTo>
                  <a:cubicBezTo>
                    <a:pt x="18483" y="52373"/>
                    <a:pt x="27253" y="63889"/>
                    <a:pt x="39805" y="65849"/>
                  </a:cubicBezTo>
                  <a:lnTo>
                    <a:pt x="46155" y="66802"/>
                  </a:lnTo>
                  <a:lnTo>
                    <a:pt x="46155" y="67373"/>
                  </a:lnTo>
                  <a:lnTo>
                    <a:pt x="62792" y="66230"/>
                  </a:lnTo>
                  <a:cubicBezTo>
                    <a:pt x="67397" y="65908"/>
                    <a:pt x="71810" y="64253"/>
                    <a:pt x="75492" y="61468"/>
                  </a:cubicBezTo>
                  <a:lnTo>
                    <a:pt x="75492" y="61468"/>
                  </a:lnTo>
                  <a:cubicBezTo>
                    <a:pt x="86079" y="53548"/>
                    <a:pt x="88241" y="38545"/>
                    <a:pt x="80321" y="27959"/>
                  </a:cubicBezTo>
                  <a:cubicBezTo>
                    <a:pt x="79768" y="27220"/>
                    <a:pt x="79174" y="26514"/>
                    <a:pt x="78540" y="25845"/>
                  </a:cubicBezTo>
                  <a:lnTo>
                    <a:pt x="74031" y="21082"/>
                  </a:lnTo>
                  <a:cubicBezTo>
                    <a:pt x="70877" y="17733"/>
                    <a:pt x="66818" y="15373"/>
                    <a:pt x="62347" y="14288"/>
                  </a:cubicBezTo>
                  <a:lnTo>
                    <a:pt x="3800" y="0"/>
                  </a:lnTo>
                  <a:close/>
                </a:path>
              </a:pathLst>
            </a:custGeom>
            <a:solidFill>
              <a:srgbClr val="F99B8F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6" name="Frihandsfigur: Form 45">
              <a:extLst>
                <a:ext uri="{FF2B5EF4-FFF2-40B4-BE49-F238E27FC236}">
                  <a16:creationId xmlns:a16="http://schemas.microsoft.com/office/drawing/2014/main" id="{74182153-14C8-8076-8244-02FBE9E7BB9B}"/>
                </a:ext>
              </a:extLst>
            </p:cNvPr>
            <p:cNvSpPr/>
            <p:nvPr/>
          </p:nvSpPr>
          <p:spPr>
            <a:xfrm>
              <a:off x="7043673" y="4658614"/>
              <a:ext cx="1414716" cy="1715071"/>
            </a:xfrm>
            <a:custGeom>
              <a:avLst/>
              <a:gdLst>
                <a:gd name="connsiteX0" fmla="*/ 0 w 1414716"/>
                <a:gd name="connsiteY0" fmla="*/ 0 h 1715071"/>
                <a:gd name="connsiteX1" fmla="*/ 0 w 1414716"/>
                <a:gd name="connsiteY1" fmla="*/ 262509 h 1715071"/>
                <a:gd name="connsiteX2" fmla="*/ 0 w 1414716"/>
                <a:gd name="connsiteY2" fmla="*/ 1715071 h 1715071"/>
                <a:gd name="connsiteX3" fmla="*/ 235776 w 1414716"/>
                <a:gd name="connsiteY3" fmla="*/ 1715071 h 1715071"/>
                <a:gd name="connsiteX4" fmla="*/ 235776 w 1414716"/>
                <a:gd name="connsiteY4" fmla="*/ 262509 h 1715071"/>
                <a:gd name="connsiteX5" fmla="*/ 1178878 w 1414716"/>
                <a:gd name="connsiteY5" fmla="*/ 262509 h 1715071"/>
                <a:gd name="connsiteX6" fmla="*/ 1178878 w 1414716"/>
                <a:gd name="connsiteY6" fmla="*/ 1715071 h 1715071"/>
                <a:gd name="connsiteX7" fmla="*/ 1414717 w 1414716"/>
                <a:gd name="connsiteY7" fmla="*/ 1715071 h 1715071"/>
                <a:gd name="connsiteX8" fmla="*/ 1414717 w 1414716"/>
                <a:gd name="connsiteY8" fmla="*/ 262509 h 1715071"/>
                <a:gd name="connsiteX9" fmla="*/ 1414717 w 1414716"/>
                <a:gd name="connsiteY9" fmla="*/ 0 h 1715071"/>
                <a:gd name="connsiteX10" fmla="*/ 0 w 1414716"/>
                <a:gd name="connsiteY10" fmla="*/ 0 h 17150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14716" h="1715071">
                  <a:moveTo>
                    <a:pt x="0" y="0"/>
                  </a:moveTo>
                  <a:lnTo>
                    <a:pt x="0" y="262509"/>
                  </a:lnTo>
                  <a:lnTo>
                    <a:pt x="0" y="1715071"/>
                  </a:lnTo>
                  <a:lnTo>
                    <a:pt x="235776" y="1715071"/>
                  </a:lnTo>
                  <a:lnTo>
                    <a:pt x="235776" y="262509"/>
                  </a:lnTo>
                  <a:lnTo>
                    <a:pt x="1178878" y="262509"/>
                  </a:lnTo>
                  <a:lnTo>
                    <a:pt x="1178878" y="1715071"/>
                  </a:lnTo>
                  <a:lnTo>
                    <a:pt x="1414717" y="1715071"/>
                  </a:lnTo>
                  <a:lnTo>
                    <a:pt x="1414717" y="262509"/>
                  </a:lnTo>
                  <a:lnTo>
                    <a:pt x="141471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20678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7" name="Frihandsfigur: Form 46">
              <a:extLst>
                <a:ext uri="{FF2B5EF4-FFF2-40B4-BE49-F238E27FC236}">
                  <a16:creationId xmlns:a16="http://schemas.microsoft.com/office/drawing/2014/main" id="{6B7E3B97-F9DD-8079-DC61-E5C31F57C872}"/>
                </a:ext>
              </a:extLst>
            </p:cNvPr>
            <p:cNvSpPr/>
            <p:nvPr/>
          </p:nvSpPr>
          <p:spPr>
            <a:xfrm>
              <a:off x="6151753" y="720788"/>
              <a:ext cx="957118" cy="704786"/>
            </a:xfrm>
            <a:custGeom>
              <a:avLst/>
              <a:gdLst>
                <a:gd name="connsiteX0" fmla="*/ 840867 w 957118"/>
                <a:gd name="connsiteY0" fmla="*/ 676529 h 704786"/>
                <a:gd name="connsiteX1" fmla="*/ 896747 w 957118"/>
                <a:gd name="connsiteY1" fmla="*/ 592519 h 704786"/>
                <a:gd name="connsiteX2" fmla="*/ 827850 w 957118"/>
                <a:gd name="connsiteY2" fmla="*/ 121666 h 704786"/>
                <a:gd name="connsiteX3" fmla="*/ 592900 w 957118"/>
                <a:gd name="connsiteY3" fmla="*/ 69278 h 704786"/>
                <a:gd name="connsiteX4" fmla="*/ 406400 w 957118"/>
                <a:gd name="connsiteY4" fmla="*/ 0 h 704786"/>
                <a:gd name="connsiteX5" fmla="*/ 137160 w 957118"/>
                <a:gd name="connsiteY5" fmla="*/ 50800 h 704786"/>
                <a:gd name="connsiteX6" fmla="*/ 0 w 957118"/>
                <a:gd name="connsiteY6" fmla="*/ 255778 h 704786"/>
                <a:gd name="connsiteX7" fmla="*/ 8255 w 957118"/>
                <a:gd name="connsiteY7" fmla="*/ 450914 h 704786"/>
                <a:gd name="connsiteX8" fmla="*/ 161480 w 957118"/>
                <a:gd name="connsiteY8" fmla="*/ 422720 h 704786"/>
                <a:gd name="connsiteX9" fmla="*/ 291528 w 957118"/>
                <a:gd name="connsiteY9" fmla="*/ 515112 h 704786"/>
                <a:gd name="connsiteX10" fmla="*/ 331597 w 957118"/>
                <a:gd name="connsiteY10" fmla="*/ 615125 h 704786"/>
                <a:gd name="connsiteX11" fmla="*/ 385064 w 957118"/>
                <a:gd name="connsiteY11" fmla="*/ 579692 h 704786"/>
                <a:gd name="connsiteX12" fmla="*/ 383095 w 957118"/>
                <a:gd name="connsiteY12" fmla="*/ 567373 h 704786"/>
                <a:gd name="connsiteX13" fmla="*/ 437007 w 957118"/>
                <a:gd name="connsiteY13" fmla="*/ 492062 h 704786"/>
                <a:gd name="connsiteX14" fmla="*/ 437007 w 957118"/>
                <a:gd name="connsiteY14" fmla="*/ 492062 h 704786"/>
                <a:gd name="connsiteX15" fmla="*/ 505650 w 957118"/>
                <a:gd name="connsiteY15" fmla="*/ 517462 h 704786"/>
                <a:gd name="connsiteX16" fmla="*/ 505650 w 957118"/>
                <a:gd name="connsiteY16" fmla="*/ 517462 h 704786"/>
                <a:gd name="connsiteX17" fmla="*/ 547052 w 957118"/>
                <a:gd name="connsiteY17" fmla="*/ 621030 h 704786"/>
                <a:gd name="connsiteX18" fmla="*/ 552831 w 957118"/>
                <a:gd name="connsiteY18" fmla="*/ 704787 h 704786"/>
                <a:gd name="connsiteX19" fmla="*/ 770382 w 957118"/>
                <a:gd name="connsiteY19" fmla="*/ 704787 h 704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957118" h="704786">
                  <a:moveTo>
                    <a:pt x="840867" y="676529"/>
                  </a:moveTo>
                  <a:lnTo>
                    <a:pt x="896747" y="592519"/>
                  </a:lnTo>
                  <a:cubicBezTo>
                    <a:pt x="937006" y="547179"/>
                    <a:pt x="1039368" y="270192"/>
                    <a:pt x="827850" y="121666"/>
                  </a:cubicBezTo>
                  <a:cubicBezTo>
                    <a:pt x="708787" y="38036"/>
                    <a:pt x="592900" y="69278"/>
                    <a:pt x="592900" y="69278"/>
                  </a:cubicBezTo>
                  <a:lnTo>
                    <a:pt x="406400" y="0"/>
                  </a:lnTo>
                  <a:lnTo>
                    <a:pt x="137160" y="50800"/>
                  </a:lnTo>
                  <a:lnTo>
                    <a:pt x="0" y="255778"/>
                  </a:lnTo>
                  <a:lnTo>
                    <a:pt x="8255" y="450914"/>
                  </a:lnTo>
                  <a:lnTo>
                    <a:pt x="161480" y="422720"/>
                  </a:lnTo>
                  <a:lnTo>
                    <a:pt x="291528" y="515112"/>
                  </a:lnTo>
                  <a:lnTo>
                    <a:pt x="331597" y="615125"/>
                  </a:lnTo>
                  <a:lnTo>
                    <a:pt x="385064" y="579692"/>
                  </a:lnTo>
                  <a:lnTo>
                    <a:pt x="383095" y="567373"/>
                  </a:lnTo>
                  <a:cubicBezTo>
                    <a:pt x="377392" y="531737"/>
                    <a:pt x="401435" y="498151"/>
                    <a:pt x="437007" y="492062"/>
                  </a:cubicBezTo>
                  <a:lnTo>
                    <a:pt x="437007" y="492062"/>
                  </a:lnTo>
                  <a:cubicBezTo>
                    <a:pt x="462782" y="487663"/>
                    <a:pt x="488946" y="497345"/>
                    <a:pt x="505650" y="517462"/>
                  </a:cubicBezTo>
                  <a:lnTo>
                    <a:pt x="505650" y="517462"/>
                  </a:lnTo>
                  <a:cubicBezTo>
                    <a:pt x="529988" y="546778"/>
                    <a:pt x="544474" y="583015"/>
                    <a:pt x="547052" y="621030"/>
                  </a:cubicBezTo>
                  <a:lnTo>
                    <a:pt x="552831" y="704787"/>
                  </a:lnTo>
                  <a:lnTo>
                    <a:pt x="770382" y="704787"/>
                  </a:lnTo>
                  <a:close/>
                </a:path>
              </a:pathLst>
            </a:custGeom>
            <a:solidFill>
              <a:srgbClr val="512319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8" name="Frihandsfigur: Form 47">
              <a:extLst>
                <a:ext uri="{FF2B5EF4-FFF2-40B4-BE49-F238E27FC236}">
                  <a16:creationId xmlns:a16="http://schemas.microsoft.com/office/drawing/2014/main" id="{6E73A01D-3988-96A6-D2EA-3A7CF4DD0B3B}"/>
                </a:ext>
              </a:extLst>
            </p:cNvPr>
            <p:cNvSpPr/>
            <p:nvPr/>
          </p:nvSpPr>
          <p:spPr>
            <a:xfrm>
              <a:off x="6473761" y="768159"/>
              <a:ext cx="413258" cy="774382"/>
            </a:xfrm>
            <a:custGeom>
              <a:avLst/>
              <a:gdLst>
                <a:gd name="connsiteX0" fmla="*/ 374460 w 413258"/>
                <a:gd name="connsiteY0" fmla="*/ 445262 h 774382"/>
                <a:gd name="connsiteX1" fmla="*/ 290703 w 413258"/>
                <a:gd name="connsiteY1" fmla="*/ 377762 h 774382"/>
                <a:gd name="connsiteX2" fmla="*/ 290385 w 413258"/>
                <a:gd name="connsiteY2" fmla="*/ 377698 h 774382"/>
                <a:gd name="connsiteX3" fmla="*/ 319024 w 413258"/>
                <a:gd name="connsiteY3" fmla="*/ 8382 h 774382"/>
                <a:gd name="connsiteX4" fmla="*/ 210312 w 413258"/>
                <a:gd name="connsiteY4" fmla="*/ 0 h 774382"/>
                <a:gd name="connsiteX5" fmla="*/ 182309 w 413258"/>
                <a:gd name="connsiteY5" fmla="*/ 361950 h 774382"/>
                <a:gd name="connsiteX6" fmla="*/ 84074 w 413258"/>
                <a:gd name="connsiteY6" fmla="*/ 399923 h 774382"/>
                <a:gd name="connsiteX7" fmla="*/ 16573 w 413258"/>
                <a:gd name="connsiteY7" fmla="*/ 483616 h 774382"/>
                <a:gd name="connsiteX8" fmla="*/ 0 w 413258"/>
                <a:gd name="connsiteY8" fmla="*/ 589915 h 774382"/>
                <a:gd name="connsiteX9" fmla="*/ 38735 w 413258"/>
                <a:gd name="connsiteY9" fmla="*/ 690245 h 774382"/>
                <a:gd name="connsiteX10" fmla="*/ 122492 w 413258"/>
                <a:gd name="connsiteY10" fmla="*/ 757809 h 774382"/>
                <a:gd name="connsiteX11" fmla="*/ 228791 w 413258"/>
                <a:gd name="connsiteY11" fmla="*/ 774383 h 774382"/>
                <a:gd name="connsiteX12" fmla="*/ 329121 w 413258"/>
                <a:gd name="connsiteY12" fmla="*/ 735584 h 774382"/>
                <a:gd name="connsiteX13" fmla="*/ 396621 w 413258"/>
                <a:gd name="connsiteY13" fmla="*/ 651891 h 774382"/>
                <a:gd name="connsiteX14" fmla="*/ 413258 w 413258"/>
                <a:gd name="connsiteY14" fmla="*/ 545592 h 774382"/>
                <a:gd name="connsiteX15" fmla="*/ 374460 w 413258"/>
                <a:gd name="connsiteY15" fmla="*/ 445262 h 774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13258" h="774382">
                  <a:moveTo>
                    <a:pt x="374460" y="445262"/>
                  </a:moveTo>
                  <a:lnTo>
                    <a:pt x="290703" y="377762"/>
                  </a:lnTo>
                  <a:lnTo>
                    <a:pt x="290385" y="377698"/>
                  </a:lnTo>
                  <a:lnTo>
                    <a:pt x="319024" y="8382"/>
                  </a:lnTo>
                  <a:lnTo>
                    <a:pt x="210312" y="0"/>
                  </a:lnTo>
                  <a:lnTo>
                    <a:pt x="182309" y="361950"/>
                  </a:lnTo>
                  <a:lnTo>
                    <a:pt x="84074" y="399923"/>
                  </a:lnTo>
                  <a:lnTo>
                    <a:pt x="16573" y="483616"/>
                  </a:lnTo>
                  <a:lnTo>
                    <a:pt x="0" y="589915"/>
                  </a:lnTo>
                  <a:lnTo>
                    <a:pt x="38735" y="690245"/>
                  </a:lnTo>
                  <a:lnTo>
                    <a:pt x="122492" y="757809"/>
                  </a:lnTo>
                  <a:lnTo>
                    <a:pt x="228791" y="774383"/>
                  </a:lnTo>
                  <a:lnTo>
                    <a:pt x="329121" y="735584"/>
                  </a:lnTo>
                  <a:lnTo>
                    <a:pt x="396621" y="651891"/>
                  </a:lnTo>
                  <a:lnTo>
                    <a:pt x="413258" y="545592"/>
                  </a:lnTo>
                  <a:lnTo>
                    <a:pt x="374460" y="445262"/>
                  </a:lnTo>
                  <a:close/>
                </a:path>
              </a:pathLst>
            </a:custGeom>
            <a:solidFill>
              <a:srgbClr val="020678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32" name="Platshållare för bild 31">
            <a:extLst>
              <a:ext uri="{FF2B5EF4-FFF2-40B4-BE49-F238E27FC236}">
                <a16:creationId xmlns:a16="http://schemas.microsoft.com/office/drawing/2014/main" id="{6B04462A-2142-969D-6B65-0D73BB6E71EA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 bwMode="white">
          <a:xfrm>
            <a:off x="0" y="0"/>
            <a:ext cx="3430800" cy="3429000"/>
          </a:xfrm>
          <a:custGeom>
            <a:avLst/>
            <a:gdLst>
              <a:gd name="connsiteX0" fmla="*/ 0 w 4489450"/>
              <a:gd name="connsiteY0" fmla="*/ 0 h 3452023"/>
              <a:gd name="connsiteX1" fmla="*/ 4489450 w 4489450"/>
              <a:gd name="connsiteY1" fmla="*/ 0 h 3452023"/>
              <a:gd name="connsiteX2" fmla="*/ 4489450 w 4489450"/>
              <a:gd name="connsiteY2" fmla="*/ 3452023 h 3452023"/>
              <a:gd name="connsiteX3" fmla="*/ 0 w 4489450"/>
              <a:gd name="connsiteY3" fmla="*/ 3452023 h 3452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89450" h="3452023">
                <a:moveTo>
                  <a:pt x="0" y="0"/>
                </a:moveTo>
                <a:lnTo>
                  <a:pt x="4489450" y="0"/>
                </a:lnTo>
                <a:lnTo>
                  <a:pt x="4489450" y="3452023"/>
                </a:lnTo>
                <a:lnTo>
                  <a:pt x="0" y="3452023"/>
                </a:lnTo>
                <a:close/>
              </a:path>
            </a:pathLst>
          </a:custGeom>
          <a:noFill/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3" name="Platshållare för text 8">
            <a:extLst>
              <a:ext uri="{FF2B5EF4-FFF2-40B4-BE49-F238E27FC236}">
                <a16:creationId xmlns:a16="http://schemas.microsoft.com/office/drawing/2014/main" id="{1E30E82E-603E-A61E-B29E-6576B14AB29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21" hasCustomPrompt="1"/>
          </p:nvPr>
        </p:nvSpPr>
        <p:spPr bwMode="black">
          <a:xfrm>
            <a:off x="11092438" y="410626"/>
            <a:ext cx="586800" cy="475200"/>
          </a:xfr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</a:lstStyle>
          <a:p>
            <a:pPr lvl="0"/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464232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utan bild - tab">
    <p:bg>
      <p:bgPr>
        <a:solidFill>
          <a:srgbClr val="C8EB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1AA01DE0-8728-6319-4AD2-3984E649D16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6762" y="1592263"/>
            <a:ext cx="9985376" cy="4389437"/>
          </a:xfrm>
        </p:spPr>
        <p:txBody>
          <a:bodyPr/>
          <a:lstStyle>
            <a:lvl1pPr marL="0" indent="0">
              <a:spcBef>
                <a:spcPts val="1400"/>
              </a:spcBef>
              <a:spcAft>
                <a:spcPts val="400"/>
              </a:spcAft>
              <a:buFont typeface="+mj-lt"/>
              <a:buNone/>
              <a:tabLst>
                <a:tab pos="1862138" algn="l"/>
                <a:tab pos="9982200" algn="r"/>
              </a:tabLst>
              <a:defRPr/>
            </a:lvl1pPr>
            <a:lvl2pPr marL="1862138" indent="0">
              <a:buNone/>
              <a:defRPr>
                <a:solidFill>
                  <a:schemeClr val="accent1"/>
                </a:solidFill>
              </a:defRPr>
            </a:lvl2pPr>
            <a:lvl3pPr marL="2073275" indent="-211138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‒"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0" name="Platshållare för datum 29">
            <a:extLst>
              <a:ext uri="{FF2B5EF4-FFF2-40B4-BE49-F238E27FC236}">
                <a16:creationId xmlns:a16="http://schemas.microsoft.com/office/drawing/2014/main" id="{D2663AE3-A34C-60D5-6F9E-8DCDE4ECF130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46A2B13E-79FA-4ADA-8313-D3C0B64A2350}" type="datetime1">
              <a:rPr lang="sv-SE" smtClean="0"/>
              <a:pPr/>
              <a:t>2024-01-10</a:t>
            </a:fld>
            <a:endParaRPr lang="sv-SE" dirty="0"/>
          </a:p>
        </p:txBody>
      </p:sp>
      <p:sp>
        <p:nvSpPr>
          <p:cNvPr id="31" name="Platshållare för sidfot 30">
            <a:extLst>
              <a:ext uri="{FF2B5EF4-FFF2-40B4-BE49-F238E27FC236}">
                <a16:creationId xmlns:a16="http://schemas.microsoft.com/office/drawing/2014/main" id="{3124A377-BA6B-D7E3-6C30-441D9B5E167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2" name="Platshållare för bildnummer 31">
            <a:extLst>
              <a:ext uri="{FF2B5EF4-FFF2-40B4-BE49-F238E27FC236}">
                <a16:creationId xmlns:a16="http://schemas.microsoft.com/office/drawing/2014/main" id="{8094BDB7-999F-C2E9-07DA-AAA4B1F1BC1A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9729E13D-1690-CCC7-1FFA-BE3B90011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43680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49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- numrerad">
    <p:bg>
      <p:bgPr>
        <a:solidFill>
          <a:srgbClr val="C8EB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!!img">
            <a:extLst>
              <a:ext uri="{FF2B5EF4-FFF2-40B4-BE49-F238E27FC236}">
                <a16:creationId xmlns:a16="http://schemas.microsoft.com/office/drawing/2014/main" id="{12C66B54-29BD-A3E7-D740-37DAEE08A2E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138986" y="0"/>
            <a:ext cx="5053014" cy="6858000"/>
          </a:xfr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t="-1290" r="-15"/>
            </a:stretch>
          </a:blipFill>
        </p:spPr>
        <p:txBody>
          <a:bodyPr lIns="72000" tIns="72000" rIns="72000" bIns="7200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1AA01DE0-8728-6319-4AD2-3984E649D16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6762" y="1592263"/>
            <a:ext cx="6118211" cy="4389437"/>
          </a:xfrm>
        </p:spPr>
        <p:txBody>
          <a:bodyPr/>
          <a:lstStyle>
            <a:lvl1pPr marL="444595" indent="-457200">
              <a:spcBef>
                <a:spcPts val="1400"/>
              </a:spcBef>
              <a:spcAft>
                <a:spcPts val="400"/>
              </a:spcAft>
              <a:buFont typeface="+mj-lt"/>
              <a:buAutoNum type="arabicPeriod"/>
              <a:defRPr/>
            </a:lvl1pPr>
            <a:lvl2pPr marL="457200" indent="0">
              <a:buNone/>
              <a:defRPr>
                <a:solidFill>
                  <a:schemeClr val="accent1"/>
                </a:solidFill>
              </a:defRPr>
            </a:lvl2pPr>
            <a:lvl3pPr marL="714375" indent="-22860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‒"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0" name="Platshållare för datum 29">
            <a:extLst>
              <a:ext uri="{FF2B5EF4-FFF2-40B4-BE49-F238E27FC236}">
                <a16:creationId xmlns:a16="http://schemas.microsoft.com/office/drawing/2014/main" id="{D2663AE3-A34C-60D5-6F9E-8DCDE4ECF130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46A2B13E-79FA-4ADA-8313-D3C0B64A2350}" type="datetime1">
              <a:rPr lang="sv-SE" smtClean="0"/>
              <a:pPr/>
              <a:t>2024-01-10</a:t>
            </a:fld>
            <a:endParaRPr lang="sv-SE" dirty="0"/>
          </a:p>
        </p:txBody>
      </p:sp>
      <p:sp>
        <p:nvSpPr>
          <p:cNvPr id="31" name="Platshållare för sidfot 30">
            <a:extLst>
              <a:ext uri="{FF2B5EF4-FFF2-40B4-BE49-F238E27FC236}">
                <a16:creationId xmlns:a16="http://schemas.microsoft.com/office/drawing/2014/main" id="{3124A377-BA6B-D7E3-6C30-441D9B5E167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2" name="Platshållare för bildnummer 31">
            <a:extLst>
              <a:ext uri="{FF2B5EF4-FFF2-40B4-BE49-F238E27FC236}">
                <a16:creationId xmlns:a16="http://schemas.microsoft.com/office/drawing/2014/main" id="{8094BDB7-999F-C2E9-07DA-AAA4B1F1BC1A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Platshållare för text 8">
            <a:extLst>
              <a:ext uri="{FF2B5EF4-FFF2-40B4-BE49-F238E27FC236}">
                <a16:creationId xmlns:a16="http://schemas.microsoft.com/office/drawing/2014/main" id="{2BE2089E-B069-A29C-EBF3-54E35FB8072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5" hasCustomPrompt="1"/>
          </p:nvPr>
        </p:nvSpPr>
        <p:spPr bwMode="black">
          <a:xfrm>
            <a:off x="11092438" y="410626"/>
            <a:ext cx="586800" cy="475200"/>
          </a:xfr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615FD92-5B23-8C00-5074-4071B2BC8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764" y="421481"/>
            <a:ext cx="6118210" cy="102790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30793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49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- tab">
    <p:bg>
      <p:bgPr>
        <a:solidFill>
          <a:srgbClr val="C8EB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!!img">
            <a:extLst>
              <a:ext uri="{FF2B5EF4-FFF2-40B4-BE49-F238E27FC236}">
                <a16:creationId xmlns:a16="http://schemas.microsoft.com/office/drawing/2014/main" id="{3EC4CB20-9C3D-4B41-AFCE-390F8C09BF2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138986" y="0"/>
            <a:ext cx="5053014" cy="6858000"/>
          </a:xfr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t="-1290" r="-15"/>
            </a:stretch>
          </a:blipFill>
        </p:spPr>
        <p:txBody>
          <a:bodyPr lIns="72000" tIns="72000" rIns="72000" bIns="7200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30" name="Platshållare för datum 29">
            <a:extLst>
              <a:ext uri="{FF2B5EF4-FFF2-40B4-BE49-F238E27FC236}">
                <a16:creationId xmlns:a16="http://schemas.microsoft.com/office/drawing/2014/main" id="{D2663AE3-A34C-60D5-6F9E-8DCDE4ECF130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46A2B13E-79FA-4ADA-8313-D3C0B64A2350}" type="datetime1">
              <a:rPr lang="sv-SE" smtClean="0"/>
              <a:pPr/>
              <a:t>2024-01-10</a:t>
            </a:fld>
            <a:endParaRPr lang="sv-SE" dirty="0"/>
          </a:p>
        </p:txBody>
      </p:sp>
      <p:sp>
        <p:nvSpPr>
          <p:cNvPr id="31" name="Platshållare för sidfot 30">
            <a:extLst>
              <a:ext uri="{FF2B5EF4-FFF2-40B4-BE49-F238E27FC236}">
                <a16:creationId xmlns:a16="http://schemas.microsoft.com/office/drawing/2014/main" id="{3124A377-BA6B-D7E3-6C30-441D9B5E167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2" name="Platshållare för bildnummer 31">
            <a:extLst>
              <a:ext uri="{FF2B5EF4-FFF2-40B4-BE49-F238E27FC236}">
                <a16:creationId xmlns:a16="http://schemas.microsoft.com/office/drawing/2014/main" id="{8094BDB7-999F-C2E9-07DA-AAA4B1F1BC1A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Platshållare för text 8">
            <a:extLst>
              <a:ext uri="{FF2B5EF4-FFF2-40B4-BE49-F238E27FC236}">
                <a16:creationId xmlns:a16="http://schemas.microsoft.com/office/drawing/2014/main" id="{38FF7790-EF5D-D0C0-7B3F-2D0E85A2957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5" hasCustomPrompt="1"/>
          </p:nvPr>
        </p:nvSpPr>
        <p:spPr bwMode="black">
          <a:xfrm>
            <a:off x="11092438" y="410626"/>
            <a:ext cx="586800" cy="475200"/>
          </a:xfr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7" name="Platshållare för text 7">
            <a:extLst>
              <a:ext uri="{FF2B5EF4-FFF2-40B4-BE49-F238E27FC236}">
                <a16:creationId xmlns:a16="http://schemas.microsoft.com/office/drawing/2014/main" id="{451BF667-1C47-47A8-C395-F3C20F58EC3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6762" y="1592263"/>
            <a:ext cx="6118210" cy="4389437"/>
          </a:xfrm>
        </p:spPr>
        <p:txBody>
          <a:bodyPr/>
          <a:lstStyle>
            <a:lvl1pPr marL="0" indent="0">
              <a:spcBef>
                <a:spcPts val="1400"/>
              </a:spcBef>
              <a:spcAft>
                <a:spcPts val="400"/>
              </a:spcAft>
              <a:buFont typeface="+mj-lt"/>
              <a:buNone/>
              <a:tabLst>
                <a:tab pos="1862138" algn="l"/>
                <a:tab pos="9982200" algn="r"/>
              </a:tabLst>
              <a:defRPr/>
            </a:lvl1pPr>
            <a:lvl2pPr marL="1862138" indent="0">
              <a:buNone/>
              <a:defRPr>
                <a:solidFill>
                  <a:schemeClr val="accent1"/>
                </a:solidFill>
              </a:defRPr>
            </a:lvl2pPr>
            <a:lvl3pPr marL="2073275" indent="-211138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‒"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09D7D52-F4AF-291E-5B71-018353A0F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763" y="421481"/>
            <a:ext cx="6118209" cy="102790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156925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49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Kapitelsida mörkblå/ros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58EC79-F416-4E3D-A67E-4A13E8004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4975" y="1504314"/>
            <a:ext cx="9036048" cy="1924685"/>
          </a:xfrm>
        </p:spPr>
        <p:txBody>
          <a:bodyPr anchor="b"/>
          <a:lstStyle>
            <a:lvl1pPr algn="ctr">
              <a:defRPr sz="4000">
                <a:solidFill>
                  <a:srgbClr val="F99B8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04F11C-8931-4F2C-862F-B58C9926FB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04975" y="3540919"/>
            <a:ext cx="9036049" cy="1733551"/>
          </a:xfrm>
        </p:spPr>
        <p:txBody>
          <a:bodyPr tIns="0"/>
          <a:lstStyle>
            <a:lvl1pPr marL="0" indent="0" algn="ctr">
              <a:spcBef>
                <a:spcPts val="0"/>
              </a:spcBef>
              <a:buNone/>
              <a:defRPr sz="2000" spc="-40" baseline="0">
                <a:solidFill>
                  <a:srgbClr val="F99B8F"/>
                </a:solidFill>
              </a:defRPr>
            </a:lvl1pPr>
            <a:lvl2pPr marL="457209" indent="0" algn="ctr">
              <a:buNone/>
              <a:defRPr sz="2000"/>
            </a:lvl2pPr>
            <a:lvl3pPr marL="914418" indent="0" algn="ctr">
              <a:buNone/>
              <a:defRPr sz="1800"/>
            </a:lvl3pPr>
            <a:lvl4pPr marL="1371627" indent="0" algn="ctr">
              <a:buNone/>
              <a:defRPr sz="1600"/>
            </a:lvl4pPr>
            <a:lvl5pPr marL="1828837" indent="0" algn="ctr">
              <a:buNone/>
              <a:defRPr sz="1600"/>
            </a:lvl5pPr>
            <a:lvl6pPr marL="2286046" indent="0" algn="ctr">
              <a:buNone/>
              <a:defRPr sz="1600"/>
            </a:lvl6pPr>
            <a:lvl7pPr marL="2743255" indent="0" algn="ctr">
              <a:buNone/>
              <a:defRPr sz="1600"/>
            </a:lvl7pPr>
            <a:lvl8pPr marL="3200464" indent="0" algn="ctr">
              <a:buNone/>
              <a:defRPr sz="1600"/>
            </a:lvl8pPr>
            <a:lvl9pPr marL="3657673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4F6B1-10EC-43D7-8A6F-B43A304B5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99B8F"/>
                </a:solidFill>
              </a:defRPr>
            </a:lvl1pPr>
          </a:lstStyle>
          <a:p>
            <a:fld id="{9CFFAC00-D657-414C-A285-3F284B62D928}" type="datetime1">
              <a:rPr lang="sv-SE" smtClean="0"/>
              <a:pPr/>
              <a:t>2024-01-10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7ACD31-1B3B-4C51-AAAF-B74C576BA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99B8F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1FD2A41-9C0C-486B-814D-D78D722ED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99B8F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 7">
            <a:extLst>
              <a:ext uri="{FF2B5EF4-FFF2-40B4-BE49-F238E27FC236}">
                <a16:creationId xmlns:a16="http://schemas.microsoft.com/office/drawing/2014/main" id="{730C76AD-9F1A-7CD3-E540-6B1F80EC812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black">
          <a:xfrm>
            <a:off x="11091017" y="409576"/>
            <a:ext cx="588221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8747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07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52683E2-9A31-4B47-ACFE-390B6E0AF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763" y="421481"/>
            <a:ext cx="9985375" cy="1027907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1C0710F-3CB3-4F01-9977-A1A69928F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6763" y="1592263"/>
            <a:ext cx="9985375" cy="438943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Punktlista nivå ett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  <a:p>
            <a:pPr lvl="5"/>
            <a:r>
              <a:rPr lang="sv-SE" dirty="0"/>
              <a:t>Nivå sex</a:t>
            </a:r>
          </a:p>
          <a:p>
            <a:pPr lvl="6"/>
            <a:r>
              <a:rPr lang="sv-SE" dirty="0"/>
              <a:t>Nivå sju</a:t>
            </a:r>
          </a:p>
          <a:p>
            <a:pPr lvl="7"/>
            <a:r>
              <a:rPr lang="sv-SE" dirty="0"/>
              <a:t>Nivå åtta</a:t>
            </a:r>
          </a:p>
          <a:p>
            <a:pPr lvl="8"/>
            <a:r>
              <a:rPr lang="sv-SE" dirty="0"/>
              <a:t>Nivå nio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07D54BB-8EC7-458A-A082-8AF4306364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6763" y="6204746"/>
            <a:ext cx="1620837" cy="18256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46A2B13E-79FA-4ADA-8313-D3C0B64A2350}" type="datetime1">
              <a:rPr lang="sv-SE" smtClean="0"/>
              <a:pPr/>
              <a:t>2024-01-10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C0A3ABB-C906-40E9-AF35-0DB0B34032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4013" y="6204746"/>
            <a:ext cx="4114800" cy="18256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7249AA9-CC7D-40E0-9894-3652F2EE8C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91849" y="6204746"/>
            <a:ext cx="684213" cy="18256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25" name="Bild 24">
            <a:extLst>
              <a:ext uri="{FF2B5EF4-FFF2-40B4-BE49-F238E27FC236}">
                <a16:creationId xmlns:a16="http://schemas.microsoft.com/office/drawing/2014/main" id="{D57C02D0-386B-BA28-F11B-9B0FD18E4563}"/>
              </a:ext>
            </a:extLst>
          </p:cNvPr>
          <p:cNvPicPr>
            <a:picLocks noChangeAspect="1"/>
          </p:cNvPicPr>
          <p:nvPr userDrawn="1"/>
        </p:nvPicPr>
        <p:blipFill>
          <a:blip r:embed="rId31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2"/>
              </a:ext>
            </a:extLst>
          </a:blip>
          <a:srcRect/>
          <a:stretch/>
        </p:blipFill>
        <p:spPr>
          <a:xfrm>
            <a:off x="11091017" y="409576"/>
            <a:ext cx="588221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38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60" r:id="rId2"/>
    <p:sldLayoutId id="2147483682" r:id="rId3"/>
    <p:sldLayoutId id="2147483683" r:id="rId4"/>
    <p:sldLayoutId id="2147483685" r:id="rId5"/>
    <p:sldLayoutId id="2147483693" r:id="rId6"/>
    <p:sldLayoutId id="2147483661" r:id="rId7"/>
    <p:sldLayoutId id="2147483687" r:id="rId8"/>
    <p:sldLayoutId id="2147483686" r:id="rId9"/>
    <p:sldLayoutId id="2147483662" r:id="rId10"/>
    <p:sldLayoutId id="2147483680" r:id="rId11"/>
    <p:sldLayoutId id="2147483681" r:id="rId12"/>
    <p:sldLayoutId id="2147483688" r:id="rId13"/>
    <p:sldLayoutId id="2147483668" r:id="rId14"/>
    <p:sldLayoutId id="2147483691" r:id="rId15"/>
    <p:sldLayoutId id="2147483664" r:id="rId16"/>
    <p:sldLayoutId id="2147483692" r:id="rId17"/>
    <p:sldLayoutId id="2147483665" r:id="rId18"/>
    <p:sldLayoutId id="2147483689" r:id="rId19"/>
    <p:sldLayoutId id="2147483674" r:id="rId20"/>
    <p:sldLayoutId id="2147483666" r:id="rId21"/>
    <p:sldLayoutId id="2147483667" r:id="rId22"/>
    <p:sldLayoutId id="2147483654" r:id="rId23"/>
    <p:sldLayoutId id="2147483684" r:id="rId24"/>
    <p:sldLayoutId id="2147483658" r:id="rId25"/>
    <p:sldLayoutId id="2147483677" r:id="rId26"/>
    <p:sldLayoutId id="2147483678" r:id="rId27"/>
    <p:sldLayoutId id="2147483671" r:id="rId28"/>
    <p:sldLayoutId id="2147483672" r:id="rId29"/>
  </p:sldLayoutIdLst>
  <p:hf hdr="0" ftr="0" dt="0"/>
  <p:txStyles>
    <p:titleStyle>
      <a:lvl1pPr algn="l" defTabSz="914418" rtl="0" eaLnBrk="1" latinLnBrk="0" hangingPunct="1">
        <a:lnSpc>
          <a:spcPct val="100000"/>
        </a:lnSpc>
        <a:spcBef>
          <a:spcPct val="0"/>
        </a:spcBef>
        <a:buNone/>
        <a:defRPr sz="2800" b="1" kern="1200" spc="-4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16000" indent="-228605" algn="l" defTabSz="914418" rtl="0" eaLnBrk="1" latinLnBrk="0" hangingPunct="1">
        <a:lnSpc>
          <a:spcPct val="9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540000" indent="-288000" algn="l" defTabSz="914418" rtl="0" eaLnBrk="1" latinLnBrk="0" hangingPunct="1">
        <a:lnSpc>
          <a:spcPct val="900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−"/>
        <a:defRPr lang="sv-SE" sz="1400" b="0" kern="1200" dirty="0">
          <a:solidFill>
            <a:schemeClr val="accent1"/>
          </a:solidFill>
          <a:latin typeface="+mn-lt"/>
          <a:ea typeface="+mn-ea"/>
          <a:cs typeface="+mn-cs"/>
        </a:defRPr>
      </a:lvl2pPr>
      <a:lvl3pPr marL="828000" indent="-228605" algn="l" defTabSz="914418" rtl="0" eaLnBrk="1" latinLnBrk="0" hangingPunct="1">
        <a:lnSpc>
          <a:spcPct val="900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•"/>
        <a:defRPr sz="1200" i="1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80000" indent="-228605" algn="l" defTabSz="914418" rtl="0" eaLnBrk="1" latinLnBrk="0" hangingPunct="1">
        <a:lnSpc>
          <a:spcPct val="900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−"/>
        <a:defRPr sz="1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32000" indent="-228605" algn="l" defTabSz="914418" rtl="0" eaLnBrk="1" latinLnBrk="0" hangingPunct="1">
        <a:lnSpc>
          <a:spcPct val="900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584000" indent="-228605" algn="l" defTabSz="914418" rtl="0" eaLnBrk="1" latinLnBrk="0" hangingPunct="1">
        <a:lnSpc>
          <a:spcPct val="900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−"/>
        <a:defRPr sz="12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836000" indent="-228605" algn="l" defTabSz="914418" rtl="0" eaLnBrk="1" latinLnBrk="0" hangingPunct="1">
        <a:lnSpc>
          <a:spcPct val="900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088000" indent="-228605" algn="l" defTabSz="914418" rtl="0" eaLnBrk="1" latinLnBrk="0" hangingPunct="1">
        <a:lnSpc>
          <a:spcPct val="900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−"/>
        <a:defRPr sz="12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340000" indent="-228605" algn="l" defTabSz="914418" rtl="0" eaLnBrk="1" latinLnBrk="0" hangingPunct="1">
        <a:lnSpc>
          <a:spcPct val="900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9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8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7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7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46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55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64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73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83" userDrawn="1">
          <p15:clr>
            <a:srgbClr val="FF0000"/>
          </p15:clr>
        </p15:guide>
        <p15:guide id="2" pos="1494" userDrawn="1">
          <p15:clr>
            <a:srgbClr val="FF0000"/>
          </p15:clr>
        </p15:guide>
        <p15:guide id="3" pos="1655" userDrawn="1">
          <p15:clr>
            <a:srgbClr val="FF0000"/>
          </p15:clr>
        </p15:guide>
        <p15:guide id="4" pos="2667" userDrawn="1">
          <p15:clr>
            <a:srgbClr val="FF0000"/>
          </p15:clr>
        </p15:guide>
        <p15:guide id="5" pos="2828" userDrawn="1">
          <p15:clr>
            <a:srgbClr val="FF0000"/>
          </p15:clr>
        </p15:guide>
        <p15:guide id="6" pos="3840" userDrawn="1">
          <p15:clr>
            <a:srgbClr val="FF0000"/>
          </p15:clr>
        </p15:guide>
        <p15:guide id="7" pos="4001" userDrawn="1">
          <p15:clr>
            <a:srgbClr val="FF0000"/>
          </p15:clr>
        </p15:guide>
        <p15:guide id="8" pos="5012" userDrawn="1">
          <p15:clr>
            <a:srgbClr val="FF0000"/>
          </p15:clr>
        </p15:guide>
        <p15:guide id="9" pos="5173" userDrawn="1">
          <p15:clr>
            <a:srgbClr val="FF0000"/>
          </p15:clr>
        </p15:guide>
        <p15:guide id="10" pos="6185" userDrawn="1">
          <p15:clr>
            <a:srgbClr val="FF0000"/>
          </p15:clr>
        </p15:guide>
        <p15:guide id="11" pos="6346" userDrawn="1">
          <p15:clr>
            <a:srgbClr val="FF0000"/>
          </p15:clr>
        </p15:guide>
        <p15:guide id="12" pos="7357" userDrawn="1">
          <p15:clr>
            <a:srgbClr val="FF0000"/>
          </p15:clr>
        </p15:guide>
        <p15:guide id="13" orient="horz" pos="483" userDrawn="1">
          <p15:clr>
            <a:srgbClr val="FF0000"/>
          </p15:clr>
        </p15:guide>
        <p15:guide id="14" orient="horz" pos="3997" userDrawn="1">
          <p15:clr>
            <a:srgbClr val="FF0000"/>
          </p15:clr>
        </p15:guide>
        <p15:guide id="15" pos="6935" userDrawn="1">
          <p15:clr>
            <a:srgbClr val="547EBF"/>
          </p15:clr>
        </p15:guide>
        <p15:guide id="16" pos="6773" userDrawn="1">
          <p15:clr>
            <a:srgbClr val="547EBF"/>
          </p15:clr>
        </p15:guide>
        <p15:guide id="17" orient="horz" pos="3768" userDrawn="1">
          <p15:clr>
            <a:srgbClr val="FF0000"/>
          </p15:clr>
        </p15:guide>
        <p15:guide id="18" orient="horz" pos="913" userDrawn="1">
          <p15:clr>
            <a:srgbClr val="FF0000"/>
          </p15:clr>
        </p15:guide>
        <p15:guide id="19" orient="horz" pos="1003" userDrawn="1">
          <p15:clr>
            <a:srgbClr val="FF000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75A854C1-9CBE-4281-6C99-C71E0A73BE95}"/>
              </a:ext>
            </a:extLst>
          </p:cNvPr>
          <p:cNvSpPr/>
          <p:nvPr/>
        </p:nvSpPr>
        <p:spPr>
          <a:xfrm>
            <a:off x="6256420" y="0"/>
            <a:ext cx="593557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0246BC84-A483-BBC2-D7C7-25B0C01408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89" r="25189"/>
          <a:stretch/>
        </p:blipFill>
        <p:spPr>
          <a:xfrm>
            <a:off x="7723450" y="388556"/>
            <a:ext cx="3098090" cy="6243263"/>
          </a:xfrm>
          <a:prstGeom prst="rect">
            <a:avLst/>
          </a:prstGeom>
        </p:spPr>
      </p:pic>
      <p:sp>
        <p:nvSpPr>
          <p:cNvPr id="3" name="Rubrik 2">
            <a:extLst>
              <a:ext uri="{FF2B5EF4-FFF2-40B4-BE49-F238E27FC236}">
                <a16:creationId xmlns:a16="http://schemas.microsoft.com/office/drawing/2014/main" id="{C3CD9C90-FB73-8B3F-8F1B-55EB761A5085}"/>
              </a:ext>
            </a:extLst>
          </p:cNvPr>
          <p:cNvSpPr txBox="1">
            <a:spLocks/>
          </p:cNvSpPr>
          <p:nvPr/>
        </p:nvSpPr>
        <p:spPr>
          <a:xfrm>
            <a:off x="671763" y="421481"/>
            <a:ext cx="5329237" cy="781677"/>
          </a:xfrm>
          <a:prstGeom prst="rect">
            <a:avLst/>
          </a:prstGeom>
        </p:spPr>
        <p:txBody>
          <a:bodyPr/>
          <a:lstStyle>
            <a:lvl1pPr algn="l" defTabSz="914418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1" kern="1200" spc="-4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/>
              <a:t>Förlamning och talsvårigheter</a:t>
            </a:r>
          </a:p>
        </p:txBody>
      </p:sp>
      <p:sp>
        <p:nvSpPr>
          <p:cNvPr id="6" name="Platshållare för text 2">
            <a:extLst>
              <a:ext uri="{FF2B5EF4-FFF2-40B4-BE49-F238E27FC236}">
                <a16:creationId xmlns:a16="http://schemas.microsoft.com/office/drawing/2014/main" id="{547C74DD-123D-8B5C-6893-0FFFF1161E9E}"/>
              </a:ext>
            </a:extLst>
          </p:cNvPr>
          <p:cNvSpPr txBox="1">
            <a:spLocks/>
          </p:cNvSpPr>
          <p:nvPr/>
        </p:nvSpPr>
        <p:spPr>
          <a:xfrm>
            <a:off x="766764" y="1203159"/>
            <a:ext cx="5168816" cy="3477126"/>
          </a:xfrm>
          <a:prstGeom prst="rect">
            <a:avLst/>
          </a:prstGeom>
        </p:spPr>
        <p:txBody>
          <a:bodyPr lIns="0"/>
          <a:lstStyle>
            <a:lvl1pPr marL="216000" indent="-228605" algn="l" defTabSz="914418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540000" indent="-288000" algn="l" defTabSz="914418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−"/>
              <a:defRPr lang="sv-SE" sz="1400" b="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828000" indent="-228605" algn="l" defTabSz="914418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200" i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80000" indent="-228605" algn="l" defTabSz="914418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−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32000" indent="-228605" algn="l" defTabSz="914418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584000" indent="-228605" algn="l" defTabSz="914418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−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836000" indent="-228605" algn="l" defTabSz="914418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088000" indent="-228605" algn="l" defTabSz="914418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−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340000" indent="-228605" algn="l" defTabSz="914418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sv-SE" sz="1700" dirty="0"/>
              <a:t>Läkaren Hasse kunde inte fortsätta arbeta på grund av förlamning och talsvårigheter efter en stroke.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 lang="sv-SE" sz="1700" dirty="0"/>
          </a:p>
          <a:p>
            <a:pPr marL="0" inden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sv-SE" sz="1700" b="1" dirty="0"/>
              <a:t>Yrke: </a:t>
            </a:r>
            <a:r>
              <a:rPr lang="sv-SE" sz="1700" dirty="0"/>
              <a:t>Läkare 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sv-SE" sz="1700" b="1" dirty="0"/>
              <a:t>Ålder: </a:t>
            </a:r>
            <a:r>
              <a:rPr lang="sv-SE" sz="1700" dirty="0"/>
              <a:t>62 år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sv-SE" sz="1700" b="1" dirty="0"/>
              <a:t>Månadslön: </a:t>
            </a:r>
            <a:r>
              <a:rPr lang="sv-SE" sz="1700" dirty="0"/>
              <a:t>75 000 kr när han sjukskrevs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sv-SE" sz="1700" b="1" dirty="0"/>
              <a:t>Sjukskrivning: </a:t>
            </a:r>
            <a:r>
              <a:rPr lang="sv-SE" sz="1700" dirty="0"/>
              <a:t>360 dagar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sv-SE" sz="1700" b="1" dirty="0"/>
              <a:t>Ersättning: </a:t>
            </a:r>
            <a:r>
              <a:rPr lang="sv-SE" sz="1700" dirty="0"/>
              <a:t>Efter cirka 1 års sjukskrivning fick </a:t>
            </a:r>
            <a:br>
              <a:rPr lang="sv-SE" sz="1700" dirty="0"/>
            </a:br>
            <a:r>
              <a:rPr lang="sv-SE" sz="1700" dirty="0"/>
              <a:t>Hasse sjukersättning från Försäkringskassan.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 lang="sv-SE" sz="1700" dirty="0"/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C9C3E90A-514D-A8E6-E2F8-98F02DD747AA}"/>
              </a:ext>
            </a:extLst>
          </p:cNvPr>
          <p:cNvSpPr/>
          <p:nvPr/>
        </p:nvSpPr>
        <p:spPr>
          <a:xfrm>
            <a:off x="0" y="5202619"/>
            <a:ext cx="6256421" cy="16553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text 2">
            <a:extLst>
              <a:ext uri="{FF2B5EF4-FFF2-40B4-BE49-F238E27FC236}">
                <a16:creationId xmlns:a16="http://schemas.microsoft.com/office/drawing/2014/main" id="{5B6DEE77-3CD8-C042-1A83-FE654F1A6687}"/>
              </a:ext>
            </a:extLst>
          </p:cNvPr>
          <p:cNvSpPr txBox="1">
            <a:spLocks/>
          </p:cNvSpPr>
          <p:nvPr/>
        </p:nvSpPr>
        <p:spPr>
          <a:xfrm>
            <a:off x="766764" y="5444356"/>
            <a:ext cx="4166807" cy="1146241"/>
          </a:xfrm>
          <a:prstGeom prst="rect">
            <a:avLst/>
          </a:prstGeom>
        </p:spPr>
        <p:txBody>
          <a:bodyPr lIns="0"/>
          <a:lstStyle>
            <a:lvl1pPr marL="216000" indent="-228605" algn="l" defTabSz="914418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540000" indent="-288000" algn="l" defTabSz="914418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−"/>
              <a:defRPr lang="sv-SE" sz="1400" b="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828000" indent="-228605" algn="l" defTabSz="914418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200" i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80000" indent="-228605" algn="l" defTabSz="914418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−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32000" indent="-228605" algn="l" defTabSz="914418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584000" indent="-228605" algn="l" defTabSz="914418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−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836000" indent="-228605" algn="l" defTabSz="914418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088000" indent="-228605" algn="l" defTabSz="914418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−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340000" indent="-228605" algn="l" defTabSz="914418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400"/>
              </a:spcBef>
              <a:spcAft>
                <a:spcPts val="600"/>
              </a:spcAft>
              <a:buNone/>
            </a:pPr>
            <a:r>
              <a:rPr lang="sv-SE" sz="1800" b="1" dirty="0">
                <a:solidFill>
                  <a:schemeClr val="accent4"/>
                </a:solidFill>
              </a:rPr>
              <a:t>Ersättning från Afa Försäkring, den kollektivavtalade sjukförsäkringen med ca 900 000 kr.</a:t>
            </a:r>
          </a:p>
        </p:txBody>
      </p:sp>
      <p:grpSp>
        <p:nvGrpSpPr>
          <p:cNvPr id="14" name="Grupp 13">
            <a:extLst>
              <a:ext uri="{FF2B5EF4-FFF2-40B4-BE49-F238E27FC236}">
                <a16:creationId xmlns:a16="http://schemas.microsoft.com/office/drawing/2014/main" id="{C91FFA76-BD69-56F4-F7C4-9C5A58B8311B}"/>
              </a:ext>
            </a:extLst>
          </p:cNvPr>
          <p:cNvGrpSpPr/>
          <p:nvPr/>
        </p:nvGrpSpPr>
        <p:grpSpPr>
          <a:xfrm>
            <a:off x="5089932" y="3312956"/>
            <a:ext cx="2680373" cy="2680373"/>
            <a:chOff x="5409573" y="3713717"/>
            <a:chExt cx="2025387" cy="2047088"/>
          </a:xfrm>
        </p:grpSpPr>
        <p:pic>
          <p:nvPicPr>
            <p:cNvPr id="15" name="Bildobjekt 14">
              <a:extLst>
                <a:ext uri="{FF2B5EF4-FFF2-40B4-BE49-F238E27FC236}">
                  <a16:creationId xmlns:a16="http://schemas.microsoft.com/office/drawing/2014/main" id="{65B6FA91-E553-85BB-ED0D-0A0E153C1AD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 flipH="1">
              <a:off x="5409573" y="3713717"/>
              <a:ext cx="2025387" cy="2047088"/>
            </a:xfrm>
            <a:prstGeom prst="rect">
              <a:avLst/>
            </a:prstGeom>
          </p:spPr>
        </p:pic>
        <p:sp>
          <p:nvSpPr>
            <p:cNvPr id="16" name="textruta 15">
              <a:extLst>
                <a:ext uri="{FF2B5EF4-FFF2-40B4-BE49-F238E27FC236}">
                  <a16:creationId xmlns:a16="http://schemas.microsoft.com/office/drawing/2014/main" id="{D8BCEEFF-03D1-895D-49C6-98227B3ECB05}"/>
                </a:ext>
              </a:extLst>
            </p:cNvPr>
            <p:cNvSpPr txBox="1"/>
            <p:nvPr/>
          </p:nvSpPr>
          <p:spPr>
            <a:xfrm>
              <a:off x="5471442" y="3860423"/>
              <a:ext cx="1907923" cy="1876302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r>
                <a:rPr lang="sv-SE" sz="17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Om Hasse inte </a:t>
              </a:r>
              <a:br>
                <a:rPr lang="sv-SE" sz="17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sv-SE" sz="17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gör någon anmälan </a:t>
              </a:r>
              <a:br>
                <a:rPr lang="sv-SE" sz="17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sv-SE" sz="17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till </a:t>
              </a:r>
              <a:r>
                <a:rPr lang="sv-SE" sz="1700" b="1" dirty="0" err="1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Afa</a:t>
              </a:r>
              <a:r>
                <a:rPr lang="sv-SE" sz="17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Försäkring </a:t>
              </a:r>
              <a:br>
                <a:rPr lang="sv-SE" sz="17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sv-SE" sz="17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får han ingen </a:t>
              </a:r>
              <a:br>
                <a:rPr lang="sv-SE" sz="17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sv-SE" sz="17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ersättning.</a:t>
              </a:r>
            </a:p>
          </p:txBody>
        </p:sp>
      </p:grpSp>
      <p:pic>
        <p:nvPicPr>
          <p:cNvPr id="5" name="Bild 4">
            <a:extLst>
              <a:ext uri="{FF2B5EF4-FFF2-40B4-BE49-F238E27FC236}">
                <a16:creationId xmlns:a16="http://schemas.microsoft.com/office/drawing/2014/main" id="{39A213AE-B9AC-DA65-13ED-A687568364A3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1091017" y="409576"/>
            <a:ext cx="588221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421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fa Försäkring">
  <a:themeElements>
    <a:clrScheme name="Afa_colors">
      <a:dk1>
        <a:sysClr val="windowText" lastClr="000000"/>
      </a:dk1>
      <a:lt1>
        <a:sysClr val="window" lastClr="FFFFFF"/>
      </a:lt1>
      <a:dk2>
        <a:srgbClr val="B2B2B2"/>
      </a:dk2>
      <a:lt2>
        <a:srgbClr val="E7E6E6"/>
      </a:lt2>
      <a:accent1>
        <a:srgbClr val="020678"/>
      </a:accent1>
      <a:accent2>
        <a:srgbClr val="37E164"/>
      </a:accent2>
      <a:accent3>
        <a:srgbClr val="003CD2"/>
      </a:accent3>
      <a:accent4>
        <a:srgbClr val="7DCDFF"/>
      </a:accent4>
      <a:accent5>
        <a:srgbClr val="FAB455"/>
      </a:accent5>
      <a:accent6>
        <a:srgbClr val="B9F5E1"/>
      </a:accent6>
      <a:hlink>
        <a:srgbClr val="003CD2"/>
      </a:hlink>
      <a:folHlink>
        <a:srgbClr val="003CD2"/>
      </a:folHlink>
    </a:clrScheme>
    <a:fontScheme name="Af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solidFill>
          <a:schemeClr val="accent1"/>
        </a:solidFill>
      </a:spPr>
      <a:bodyPr wrap="square" lIns="0" tIns="0" rIns="0" bIns="0" rtlCol="0" anchor="ctr" anchorCtr="0">
        <a:noAutofit/>
      </a:bodyPr>
      <a:lstStyle>
        <a:defPPr algn="ctr">
          <a:defRPr sz="900" b="1" dirty="0">
            <a:solidFill>
              <a:schemeClr val="bg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faFörsäkring_ver6.potx" id="{300EE9FA-8155-445D-B30E-74E450A3FF21}" vid="{9523E240-7042-45B7-8EE7-9D16830BA79A}"/>
    </a:ext>
  </a:extLst>
</a:theme>
</file>

<file path=ppt/theme/theme2.xml><?xml version="1.0" encoding="utf-8"?>
<a:theme xmlns:a="http://schemas.openxmlformats.org/drawingml/2006/main" name="Office-tema">
  <a:themeElements>
    <a:clrScheme name="Afa_colors">
      <a:dk1>
        <a:sysClr val="windowText" lastClr="000000"/>
      </a:dk1>
      <a:lt1>
        <a:sysClr val="window" lastClr="FFFFFF"/>
      </a:lt1>
      <a:dk2>
        <a:srgbClr val="B2B2B2"/>
      </a:dk2>
      <a:lt2>
        <a:srgbClr val="E7E6E6"/>
      </a:lt2>
      <a:accent1>
        <a:srgbClr val="020678"/>
      </a:accent1>
      <a:accent2>
        <a:srgbClr val="37E164"/>
      </a:accent2>
      <a:accent3>
        <a:srgbClr val="003CD2"/>
      </a:accent3>
      <a:accent4>
        <a:srgbClr val="7DCDFF"/>
      </a:accent4>
      <a:accent5>
        <a:srgbClr val="FAB455"/>
      </a:accent5>
      <a:accent6>
        <a:srgbClr val="B9F5E1"/>
      </a:accent6>
      <a:hlink>
        <a:srgbClr val="003CD2"/>
      </a:hlink>
      <a:folHlink>
        <a:srgbClr val="37E164"/>
      </a:folHlink>
    </a:clrScheme>
    <a:fontScheme name="Af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Afa_colors">
      <a:dk1>
        <a:sysClr val="windowText" lastClr="000000"/>
      </a:dk1>
      <a:lt1>
        <a:sysClr val="window" lastClr="FFFFFF"/>
      </a:lt1>
      <a:dk2>
        <a:srgbClr val="B2B2B2"/>
      </a:dk2>
      <a:lt2>
        <a:srgbClr val="E7E6E6"/>
      </a:lt2>
      <a:accent1>
        <a:srgbClr val="020678"/>
      </a:accent1>
      <a:accent2>
        <a:srgbClr val="37E164"/>
      </a:accent2>
      <a:accent3>
        <a:srgbClr val="003CD2"/>
      </a:accent3>
      <a:accent4>
        <a:srgbClr val="7DCDFF"/>
      </a:accent4>
      <a:accent5>
        <a:srgbClr val="FAB455"/>
      </a:accent5>
      <a:accent6>
        <a:srgbClr val="B9F5E1"/>
      </a:accent6>
      <a:hlink>
        <a:srgbClr val="003CD2"/>
      </a:hlink>
      <a:folHlink>
        <a:srgbClr val="37E164"/>
      </a:folHlink>
    </a:clrScheme>
    <a:fontScheme name="Af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29BBCBF21362E4099AE6C2F27C58737" ma:contentTypeVersion="18" ma:contentTypeDescription="Skapa ett nytt dokument." ma:contentTypeScope="" ma:versionID="6d764eaf4d25be3ecfb19077317a676d">
  <xsd:schema xmlns:xsd="http://www.w3.org/2001/XMLSchema" xmlns:xs="http://www.w3.org/2001/XMLSchema" xmlns:p="http://schemas.microsoft.com/office/2006/metadata/properties" xmlns:ns2="10c3a147-0d64-46aa-a281-dc97358e8373" xmlns:ns3="d7532cd0-e888-47d6-8f58-db0210f25002" targetNamespace="http://schemas.microsoft.com/office/2006/metadata/properties" ma:root="true" ma:fieldsID="0baf940f24bde79dcb43cddcb6d4b150" ns2:_="" ns3:_="">
    <xsd:import namespace="10c3a147-0d64-46aa-a281-dc97358e8373"/>
    <xsd:import namespace="d7532cd0-e888-47d6-8f58-db0210f2500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3:TaxCatchAll" minOccurs="0"/>
                <xsd:element ref="ns2:lcf76f155ced4ddcb4097134ff3c332f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c3a147-0d64-46aa-a281-dc97358e83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Bildmarkeringar" ma:readOnly="false" ma:fieldId="{5cf76f15-5ced-4ddc-b409-7134ff3c332f}" ma:taxonomyMulti="true" ma:sspId="e641fc9e-d469-439b-858c-bb315f8f2b4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532cd0-e888-47d6-8f58-db0210f2500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dc231179-4540-4e85-b17d-263ab4a1732f}" ma:internalName="TaxCatchAll" ma:showField="CatchAllData" ma:web="d7532cd0-e888-47d6-8f58-db0210f250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7532cd0-e888-47d6-8f58-db0210f25002" xsi:nil="true"/>
    <lcf76f155ced4ddcb4097134ff3c332f xmlns="10c3a147-0d64-46aa-a281-dc97358e8373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B25B180-E786-4B5B-97A3-91935BAF5C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c3a147-0d64-46aa-a281-dc97358e8373"/>
    <ds:schemaRef ds:uri="d7532cd0-e888-47d6-8f58-db0210f250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4ABDA6A-1F6C-4B42-8544-08E5AE6AC91F}">
  <ds:schemaRefs>
    <ds:schemaRef ds:uri="http://purl.org/dc/terms/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d7532cd0-e888-47d6-8f58-db0210f25002"/>
    <ds:schemaRef ds:uri="http://schemas.openxmlformats.org/package/2006/metadata/core-properties"/>
    <ds:schemaRef ds:uri="http://www.w3.org/XML/1998/namespace"/>
    <ds:schemaRef ds:uri="10c3a147-0d64-46aa-a281-dc97358e8373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9CEBAD6A-AFE5-46E0-9A90-AF4AB80FFBE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AfaFörsäkring_ver6</Template>
  <TotalTime>1087</TotalTime>
  <Words>84</Words>
  <Application>Microsoft Office PowerPoint</Application>
  <PresentationFormat>Bredbild</PresentationFormat>
  <Paragraphs>10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3" baseType="lpstr">
      <vt:lpstr>Arial</vt:lpstr>
      <vt:lpstr>Afa Försäkring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Ljunggren</dc:creator>
  <cp:lastModifiedBy>Lise Zarrabi</cp:lastModifiedBy>
  <cp:revision>51</cp:revision>
  <dcterms:created xsi:type="dcterms:W3CDTF">2023-01-13T13:00:20Z</dcterms:created>
  <dcterms:modified xsi:type="dcterms:W3CDTF">2024-01-10T12:54:30Z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0x010100FCE2F5F4464B614EBB25F3696A084092</vt:lpwstr>
  </property>
  <property fmtid="{D5CDD505-2E9C-101B-9397-08002B2CF9AE}" pid="3" name="Order">
    <vt:r8>32000</vt:r8>
  </property>
  <property fmtid="{D5CDD505-2E9C-101B-9397-08002B2CF9AE}" pid="4" name="MediaServiceImageTags">
    <vt:lpwstr/>
  </property>
</Properties>
</file>