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4" autoAdjust="0"/>
    <p:restoredTop sz="94830" autoAdjust="0"/>
  </p:normalViewPr>
  <p:slideViewPr>
    <p:cSldViewPr snapToGrid="0">
      <p:cViewPr varScale="1">
        <p:scale>
          <a:sx n="115" d="100"/>
          <a:sy n="115" d="100"/>
        </p:scale>
        <p:origin x="138" y="5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0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246BC84-A483-BBC2-D7C7-25B0C0140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9" r="25189"/>
          <a:stretch/>
        </p:blipFill>
        <p:spPr>
          <a:xfrm>
            <a:off x="7723450" y="388556"/>
            <a:ext cx="3098090" cy="6243263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Förlamning och talsvårigheter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Läkaren Hasse kunde inte fortsätta arbeta på grund av förlamning och talsvårigheter efter en stroke.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Läkare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62 år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75 000 kr när han sjukskrevs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Ersättning: </a:t>
            </a:r>
            <a:r>
              <a:rPr lang="sv-SE" sz="1700" dirty="0"/>
              <a:t>Efter cirka 1 års sjukskrivning fick </a:t>
            </a:r>
            <a:br>
              <a:rPr lang="sv-SE" sz="1700" dirty="0"/>
            </a:br>
            <a:r>
              <a:rPr lang="sv-SE" sz="1700" dirty="0"/>
              <a:t>Hasse sjukersättning från Försäkringskassan.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C9C3E90A-514D-A8E6-E2F8-98F02DD747AA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5B6DEE77-3CD8-C042-1A83-FE654F1A6687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sjukförsäkringen med ca 900 000 kr.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C91FFA76-BD69-56F4-F7C4-9C5A58B8311B}"/>
              </a:ext>
            </a:extLst>
          </p:cNvPr>
          <p:cNvGrpSpPr/>
          <p:nvPr/>
        </p:nvGrpSpPr>
        <p:grpSpPr>
          <a:xfrm>
            <a:off x="5089932" y="3312956"/>
            <a:ext cx="2680373" cy="2680373"/>
            <a:chOff x="5409573" y="3713717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65B6FA91-E553-85BB-ED0D-0A0E153C1A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409573" y="3713717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D8BCEEFF-03D1-895D-49C6-98227B3ECB05}"/>
                </a:ext>
              </a:extLst>
            </p:cNvPr>
            <p:cNvSpPr txBox="1"/>
            <p:nvPr/>
          </p:nvSpPr>
          <p:spPr>
            <a:xfrm>
              <a:off x="5471442" y="3860423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Hasse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han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5" name="Bild 4">
            <a:extLst>
              <a:ext uri="{FF2B5EF4-FFF2-40B4-BE49-F238E27FC236}">
                <a16:creationId xmlns:a16="http://schemas.microsoft.com/office/drawing/2014/main" id="{39A213AE-B9AC-DA65-13ED-A687568364A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1087</TotalTime>
  <Words>84</Words>
  <Application>Microsoft Office PowerPoint</Application>
  <PresentationFormat>Bredbild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51</cp:revision>
  <dcterms:created xsi:type="dcterms:W3CDTF">2023-01-13T13:00:20Z</dcterms:created>
  <dcterms:modified xsi:type="dcterms:W3CDTF">2024-01-10T12:54:30Z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