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3" r:id="rId7"/>
    <p:sldId id="330" r:id="rId8"/>
    <p:sldId id="331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3"/>
            <p14:sldId id="330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3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17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A558B65-096E-5E45-930C-2B8D8A2616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dirty="0" err="1">
                <a:solidFill>
                  <a:schemeClr val="bg1"/>
                </a:solidFill>
              </a:rPr>
              <a:t>afa.se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Rubrik 5">
            <a:extLst>
              <a:ext uri="{FF2B5EF4-FFF2-40B4-BE49-F238E27FC236}">
                <a16:creationId xmlns:a16="http://schemas.microsoft.com/office/drawing/2014/main" id="{AC6F726A-E0D6-3E5B-C04A-C9E64C50D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underarm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Sjuksköterskan </a:t>
            </a:r>
            <a:r>
              <a:rPr lang="sv-SE" sz="1700" dirty="0" err="1"/>
              <a:t>Krystyna</a:t>
            </a:r>
            <a:r>
              <a:rPr lang="sv-SE" sz="1700" dirty="0"/>
              <a:t> ramlade i en trappa på sjukhuset och bröt vänster underarm.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Sjuksköterska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25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40 000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bedöms </a:t>
            </a:r>
            <a:r>
              <a:rPr lang="sv-SE" sz="1700" dirty="0" err="1"/>
              <a:t>Krystyna</a:t>
            </a:r>
            <a:r>
              <a:rPr lang="sv-SE" sz="1700" dirty="0"/>
              <a:t> ha 5 % medicinsk </a:t>
            </a:r>
            <a:br>
              <a:rPr lang="sv-SE" sz="1700" dirty="0"/>
            </a:br>
            <a:r>
              <a:rPr lang="sv-SE" sz="1700" dirty="0"/>
              <a:t>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108 500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</a:t>
              </a:r>
              <a:r>
                <a:rPr lang="sv-SE" sz="14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Krystyna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pic>
        <p:nvPicPr>
          <p:cNvPr id="2" name="Bildobjekt 1">
            <a:extLst>
              <a:ext uri="{FF2B5EF4-FFF2-40B4-BE49-F238E27FC236}">
                <a16:creationId xmlns:a16="http://schemas.microsoft.com/office/drawing/2014/main" id="{5F54FF29-4A74-E1DE-AC2C-3B0D593700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6" t="16545" r="3512" b="3703"/>
          <a:stretch/>
        </p:blipFill>
        <p:spPr>
          <a:xfrm>
            <a:off x="7624456" y="812319"/>
            <a:ext cx="3650812" cy="5475787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AFCE5C23-A626-182C-B87C-9EF1BB65BF2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81F3B8E6-65EC-0F56-58C5-E8C083B070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6" t="16545" r="3512" b="3703"/>
          <a:stretch/>
        </p:blipFill>
        <p:spPr>
          <a:xfrm>
            <a:off x="7624456" y="812319"/>
            <a:ext cx="3650812" cy="5475787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underarm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Sjuksköterskan </a:t>
            </a:r>
            <a:r>
              <a:rPr lang="sv-SE" sz="1700" dirty="0" err="1"/>
              <a:t>Krystyna</a:t>
            </a:r>
            <a:r>
              <a:rPr lang="sv-SE" sz="1700" dirty="0"/>
              <a:t> ramlade i en trappa på sjukhuset och bröt vänster underarm.</a:t>
            </a:r>
          </a:p>
          <a:p>
            <a:pPr marL="342900" indent="-342900">
              <a:spcBef>
                <a:spcPts val="0"/>
              </a:spcBef>
              <a:spcAft>
                <a:spcPts val="400"/>
              </a:spcAft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Sjuksköterska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25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40 000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bedöms </a:t>
            </a:r>
            <a:r>
              <a:rPr lang="sv-SE" sz="1700" dirty="0" err="1"/>
              <a:t>Krystyna</a:t>
            </a:r>
            <a:r>
              <a:rPr lang="sv-SE" sz="1700" dirty="0"/>
              <a:t> ha 5 % medicinsk </a:t>
            </a:r>
            <a:br>
              <a:rPr lang="sv-SE" sz="1700" dirty="0"/>
            </a:br>
            <a:r>
              <a:rPr lang="sv-SE" sz="1700" dirty="0"/>
              <a:t>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108 500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</a:t>
              </a:r>
              <a:r>
                <a:rPr lang="sv-SE" sz="14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Krystyna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445C311C-3B57-0EF6-B3FB-1352B1ADD58E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DE45DAA-FFAB-3791-DF6A-21E8D8674C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4250" y="812319"/>
            <a:ext cx="5503501" cy="5503501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91DDDBB2-42BF-6F84-6CE2-0C30C4F096AB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</a:t>
            </a:r>
            <a:r>
              <a:rPr lang="sv-SE" sz="3000" b="1" dirty="0" err="1">
                <a:solidFill>
                  <a:schemeClr val="accent1"/>
                </a:solidFill>
              </a:rPr>
              <a:t>Krystyna</a:t>
            </a:r>
            <a:r>
              <a:rPr lang="sv-SE" sz="3000" b="1" dirty="0">
                <a:solidFill>
                  <a:schemeClr val="accent1"/>
                </a:solidFill>
              </a:rPr>
              <a:t>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</a:t>
            </a:r>
            <a:r>
              <a:rPr lang="sv-SE" sz="3000" b="1" dirty="0" err="1">
                <a:solidFill>
                  <a:schemeClr val="accent1"/>
                </a:solidFill>
              </a:rPr>
              <a:t>Afa</a:t>
            </a:r>
            <a:r>
              <a:rPr lang="sv-SE" sz="3000" b="1" dirty="0">
                <a:solidFill>
                  <a:schemeClr val="accent1"/>
                </a:solidFill>
              </a:rPr>
              <a:t>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får hon 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2" name="Bild 1">
            <a:extLst>
              <a:ext uri="{FF2B5EF4-FFF2-40B4-BE49-F238E27FC236}">
                <a16:creationId xmlns:a16="http://schemas.microsoft.com/office/drawing/2014/main" id="{8AF367E8-E8B2-2B6A-3577-F2C9CB622F5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069CDA07-CBAD-E7FD-FC42-77B2E747AEC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... sjukdom</a:t>
            </a:r>
          </a:p>
          <a:p>
            <a:pPr marL="0" indent="0">
              <a:buNone/>
            </a:pPr>
            <a:r>
              <a:rPr lang="sv-SE" dirty="0"/>
              <a:t>... arbetsskada</a:t>
            </a:r>
          </a:p>
          <a:p>
            <a:pPr marL="0" indent="0">
              <a:buNone/>
            </a:pPr>
            <a:r>
              <a:rPr lang="sv-SE" dirty="0"/>
              <a:t>... dödsfall</a:t>
            </a:r>
          </a:p>
          <a:p>
            <a:pPr marL="0" indent="0">
              <a:buNone/>
            </a:pPr>
            <a:r>
              <a:rPr lang="sv-SE" dirty="0"/>
              <a:t>... pension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56FAC62-EEDA-7493-D2DA-9B58D93A9A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3C0AD6F-A233-0B3F-B1CC-5174F965F5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6" t="16545" r="3512" b="3703"/>
          <a:stretch/>
        </p:blipFill>
        <p:spPr>
          <a:xfrm>
            <a:off x="7624456" y="812319"/>
            <a:ext cx="3650812" cy="54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CE05E74F-C387-5A03-0482-3A63C39EFE7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EFAC5327-137F-7C10-4594-D79AADBF6577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E0A59385-960D-4393-5427-69863D8CDC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1050</TotalTime>
  <Words>300</Words>
  <Application>Microsoft Office PowerPoint</Application>
  <PresentationFormat>Bredbild</PresentationFormat>
  <Paragraphs>54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Du är försäkrad via din  anställning vid...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47</cp:revision>
  <dcterms:created xsi:type="dcterms:W3CDTF">2023-01-13T13:00:20Z</dcterms:created>
  <dcterms:modified xsi:type="dcterms:W3CDTF">2024-01-10T10:56:05Z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