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 autoAdjust="0"/>
    <p:restoredTop sz="94830" autoAdjust="0"/>
  </p:normalViewPr>
  <p:slideViewPr>
    <p:cSldViewPr snapToGrid="0">
      <p:cViewPr varScale="1">
        <p:scale>
          <a:sx n="115" d="100"/>
          <a:sy n="115" d="100"/>
        </p:scale>
        <p:origin x="138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" t="1832" r="14227" b="-1981"/>
          <a:stretch/>
        </p:blipFill>
        <p:spPr>
          <a:xfrm>
            <a:off x="6256421" y="1"/>
            <a:ext cx="5821279" cy="6857998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Förlamning och talsvårigheter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Undersköterskan Josef kunde inte fortsätta ­arbeta på grund av förlamning och ­talsvårigheter efter en stroke.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Undersköterska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30 000 kr när han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sjukskrivning fick Josef sjukersättning från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Försäkringskassan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EC9253A-E5E8-D505-CDFE-F09B028648A7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D3168A0A-55E6-F5B2-CF42-F25EC40FD985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</a:t>
            </a:r>
            <a:r>
              <a:rPr lang="sv-SE" sz="1800" b="1">
                <a:solidFill>
                  <a:schemeClr val="accent4"/>
                </a:solidFill>
              </a:rPr>
              <a:t>kollektivavtalade sjukförsäkringen </a:t>
            </a:r>
            <a:r>
              <a:rPr lang="sv-SE" sz="1800" b="1" dirty="0">
                <a:solidFill>
                  <a:schemeClr val="accent4"/>
                </a:solidFill>
              </a:rPr>
              <a:t>med ca 400 000 kr.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53BFDC03-3747-E576-80CA-8C23381C4026}"/>
              </a:ext>
            </a:extLst>
          </p:cNvPr>
          <p:cNvGrpSpPr/>
          <p:nvPr/>
        </p:nvGrpSpPr>
        <p:grpSpPr>
          <a:xfrm>
            <a:off x="5039128" y="3287558"/>
            <a:ext cx="2680373" cy="2680373"/>
            <a:chOff x="5371185" y="3694319"/>
            <a:chExt cx="2025387" cy="2047088"/>
          </a:xfrm>
        </p:grpSpPr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B2FAF236-80E1-F22D-5DB1-68B32A63F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71185" y="3694319"/>
              <a:ext cx="2025387" cy="2047088"/>
            </a:xfrm>
            <a:prstGeom prst="rect">
              <a:avLst/>
            </a:prstGeom>
          </p:spPr>
        </p:pic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9C832F5A-6CAC-7A48-8550-7F67348026AD}"/>
                </a:ext>
              </a:extLst>
            </p:cNvPr>
            <p:cNvSpPr txBox="1"/>
            <p:nvPr/>
          </p:nvSpPr>
          <p:spPr>
            <a:xfrm>
              <a:off x="5433054" y="3821627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Josef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 4">
            <a:extLst>
              <a:ext uri="{FF2B5EF4-FFF2-40B4-BE49-F238E27FC236}">
                <a16:creationId xmlns:a16="http://schemas.microsoft.com/office/drawing/2014/main" id="{ADE906BB-D02E-880F-739E-53F47A8BEC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1038</TotalTime>
  <Words>85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46</cp:revision>
  <dcterms:created xsi:type="dcterms:W3CDTF">2023-01-13T13:00:20Z</dcterms:created>
  <dcterms:modified xsi:type="dcterms:W3CDTF">2024-01-10T13:02:44Z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