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830" autoAdjust="0"/>
  </p:normalViewPr>
  <p:slideViewPr>
    <p:cSldViewPr snapToGrid="0">
      <p:cViewPr varScale="1">
        <p:scale>
          <a:sx n="44" d="100"/>
          <a:sy n="44" d="100"/>
        </p:scale>
        <p:origin x="690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Ljunggren" userId="eb39d0edba04490b" providerId="LiveId" clId="{664CB875-D393-4838-B7C3-E408618FF8EC}"/>
    <pc:docChg chg="undo custSel addSld delSld modSld sldOrd modSection">
      <pc:chgData name="Anna Ljunggren" userId="eb39d0edba04490b" providerId="LiveId" clId="{664CB875-D393-4838-B7C3-E408618FF8EC}" dt="2023-01-24T13:09:32.184" v="3300" actId="113"/>
      <pc:docMkLst>
        <pc:docMk/>
      </pc:docMkLst>
      <pc:sldChg chg="modNotesTx">
        <pc:chgData name="Anna Ljunggren" userId="eb39d0edba04490b" providerId="LiveId" clId="{664CB875-D393-4838-B7C3-E408618FF8EC}" dt="2023-01-24T12:50:52.362" v="3094" actId="20577"/>
        <pc:sldMkLst>
          <pc:docMk/>
          <pc:sldMk cId="1415722004" sldId="260"/>
        </pc:sldMkLst>
      </pc:sldChg>
      <pc:sldChg chg="addSp delSp modSp mod ord">
        <pc:chgData name="Anna Ljunggren" userId="eb39d0edba04490b" providerId="LiveId" clId="{664CB875-D393-4838-B7C3-E408618FF8EC}" dt="2023-01-24T11:44:52.204" v="597"/>
        <pc:sldMkLst>
          <pc:docMk/>
          <pc:sldMk cId="2856488835" sldId="264"/>
        </pc:sldMkLst>
        <pc:spChg chg="del">
          <ac:chgData name="Anna Ljunggren" userId="eb39d0edba04490b" providerId="LiveId" clId="{664CB875-D393-4838-B7C3-E408618FF8EC}" dt="2023-01-24T11:27:24.263" v="193" actId="21"/>
          <ac:spMkLst>
            <pc:docMk/>
            <pc:sldMk cId="2856488835" sldId="264"/>
            <ac:spMk id="11" creationId="{41AACC8F-2B79-CBF7-0ED5-C8CFCAA3F955}"/>
          </ac:spMkLst>
        </pc:spChg>
        <pc:picChg chg="add del mod">
          <ac:chgData name="Anna Ljunggren" userId="eb39d0edba04490b" providerId="LiveId" clId="{664CB875-D393-4838-B7C3-E408618FF8EC}" dt="2023-01-24T11:27:24.263" v="193" actId="21"/>
          <ac:picMkLst>
            <pc:docMk/>
            <pc:sldMk cId="2856488835" sldId="264"/>
            <ac:picMk id="10" creationId="{6061680C-AFF8-1ED7-5C56-B13DAE475F50}"/>
          </ac:picMkLst>
        </pc:picChg>
      </pc:sldChg>
      <pc:sldChg chg="del">
        <pc:chgData name="Anna Ljunggren" userId="eb39d0edba04490b" providerId="LiveId" clId="{664CB875-D393-4838-B7C3-E408618FF8EC}" dt="2023-01-24T11:45:06.380" v="598" actId="47"/>
        <pc:sldMkLst>
          <pc:docMk/>
          <pc:sldMk cId="2440023091" sldId="265"/>
        </pc:sldMkLst>
      </pc:sldChg>
      <pc:sldChg chg="del ord">
        <pc:chgData name="Anna Ljunggren" userId="eb39d0edba04490b" providerId="LiveId" clId="{664CB875-D393-4838-B7C3-E408618FF8EC}" dt="2023-01-24T12:38:21.531" v="2021" actId="47"/>
        <pc:sldMkLst>
          <pc:docMk/>
          <pc:sldMk cId="1867518629" sldId="267"/>
        </pc:sldMkLst>
      </pc:sldChg>
      <pc:sldChg chg="del">
        <pc:chgData name="Anna Ljunggren" userId="eb39d0edba04490b" providerId="LiveId" clId="{664CB875-D393-4838-B7C3-E408618FF8EC}" dt="2023-01-24T12:38:21.531" v="2021" actId="47"/>
        <pc:sldMkLst>
          <pc:docMk/>
          <pc:sldMk cId="1234540063" sldId="268"/>
        </pc:sldMkLst>
      </pc:sldChg>
      <pc:sldChg chg="del">
        <pc:chgData name="Anna Ljunggren" userId="eb39d0edba04490b" providerId="LiveId" clId="{664CB875-D393-4838-B7C3-E408618FF8EC}" dt="2023-01-24T12:38:21.531" v="2021" actId="47"/>
        <pc:sldMkLst>
          <pc:docMk/>
          <pc:sldMk cId="4129535282" sldId="269"/>
        </pc:sldMkLst>
      </pc:sldChg>
      <pc:sldChg chg="del">
        <pc:chgData name="Anna Ljunggren" userId="eb39d0edba04490b" providerId="LiveId" clId="{664CB875-D393-4838-B7C3-E408618FF8EC}" dt="2023-01-24T12:38:21.531" v="2021" actId="47"/>
        <pc:sldMkLst>
          <pc:docMk/>
          <pc:sldMk cId="24688587" sldId="270"/>
        </pc:sldMkLst>
      </pc:sldChg>
      <pc:sldChg chg="add del">
        <pc:chgData name="Anna Ljunggren" userId="eb39d0edba04490b" providerId="LiveId" clId="{664CB875-D393-4838-B7C3-E408618FF8EC}" dt="2023-01-24T12:38:43.254" v="2025" actId="47"/>
        <pc:sldMkLst>
          <pc:docMk/>
          <pc:sldMk cId="3231267180" sldId="271"/>
        </pc:sldMkLst>
      </pc:sldChg>
      <pc:sldChg chg="add del">
        <pc:chgData name="Anna Ljunggren" userId="eb39d0edba04490b" providerId="LiveId" clId="{664CB875-D393-4838-B7C3-E408618FF8EC}" dt="2023-01-24T12:38:39.985" v="2024" actId="47"/>
        <pc:sldMkLst>
          <pc:docMk/>
          <pc:sldMk cId="3360675870" sldId="272"/>
        </pc:sldMkLst>
      </pc:sldChg>
      <pc:sldChg chg="add del">
        <pc:chgData name="Anna Ljunggren" userId="eb39d0edba04490b" providerId="LiveId" clId="{664CB875-D393-4838-B7C3-E408618FF8EC}" dt="2023-01-24T12:38:39.985" v="2024" actId="47"/>
        <pc:sldMkLst>
          <pc:docMk/>
          <pc:sldMk cId="3262697679" sldId="273"/>
        </pc:sldMkLst>
      </pc:sldChg>
      <pc:sldChg chg="add del">
        <pc:chgData name="Anna Ljunggren" userId="eb39d0edba04490b" providerId="LiveId" clId="{664CB875-D393-4838-B7C3-E408618FF8EC}" dt="2023-01-24T12:38:39.985" v="2024" actId="47"/>
        <pc:sldMkLst>
          <pc:docMk/>
          <pc:sldMk cId="3585094218" sldId="274"/>
        </pc:sldMkLst>
      </pc:sldChg>
      <pc:sldChg chg="add del">
        <pc:chgData name="Anna Ljunggren" userId="eb39d0edba04490b" providerId="LiveId" clId="{664CB875-D393-4838-B7C3-E408618FF8EC}" dt="2023-01-24T12:38:39.985" v="2024" actId="47"/>
        <pc:sldMkLst>
          <pc:docMk/>
          <pc:sldMk cId="2828665833" sldId="275"/>
        </pc:sldMkLst>
      </pc:sldChg>
      <pc:sldChg chg="del">
        <pc:chgData name="Anna Ljunggren" userId="eb39d0edba04490b" providerId="LiveId" clId="{664CB875-D393-4838-B7C3-E408618FF8EC}" dt="2023-01-24T11:45:06.380" v="598" actId="47"/>
        <pc:sldMkLst>
          <pc:docMk/>
          <pc:sldMk cId="2661278490" sldId="279"/>
        </pc:sldMkLst>
      </pc:sldChg>
      <pc:sldChg chg="addSp modSp mod">
        <pc:chgData name="Anna Ljunggren" userId="eb39d0edba04490b" providerId="LiveId" clId="{664CB875-D393-4838-B7C3-E408618FF8EC}" dt="2023-01-24T11:24:31.365" v="39" actId="790"/>
        <pc:sldMkLst>
          <pc:docMk/>
          <pc:sldMk cId="1699277550" sldId="281"/>
        </pc:sldMkLst>
        <pc:spChg chg="add mod">
          <ac:chgData name="Anna Ljunggren" userId="eb39d0edba04490b" providerId="LiveId" clId="{664CB875-D393-4838-B7C3-E408618FF8EC}" dt="2023-01-24T11:24:15.538" v="38" actId="164"/>
          <ac:spMkLst>
            <pc:docMk/>
            <pc:sldMk cId="1699277550" sldId="281"/>
            <ac:spMk id="2" creationId="{2BE1BF54-EAA8-0A4F-3923-2289C1F0CD64}"/>
          </ac:spMkLst>
        </pc:spChg>
        <pc:spChg chg="add mod">
          <ac:chgData name="Anna Ljunggren" userId="eb39d0edba04490b" providerId="LiveId" clId="{664CB875-D393-4838-B7C3-E408618FF8EC}" dt="2023-01-24T11:24:31.365" v="39" actId="790"/>
          <ac:spMkLst>
            <pc:docMk/>
            <pc:sldMk cId="1699277550" sldId="281"/>
            <ac:spMk id="7" creationId="{680986C9-F094-BB36-3545-17E7A06AEBB2}"/>
          </ac:spMkLst>
        </pc:spChg>
        <pc:grpChg chg="add mod">
          <ac:chgData name="Anna Ljunggren" userId="eb39d0edba04490b" providerId="LiveId" clId="{664CB875-D393-4838-B7C3-E408618FF8EC}" dt="2023-01-24T11:24:15.538" v="38" actId="164"/>
          <ac:grpSpMkLst>
            <pc:docMk/>
            <pc:sldMk cId="1699277550" sldId="281"/>
            <ac:grpSpMk id="8" creationId="{3EBFC3AA-954E-75D7-CEC1-1275F786666B}"/>
          </ac:grpSpMkLst>
        </pc:grpChg>
        <pc:picChg chg="mod">
          <ac:chgData name="Anna Ljunggren" userId="eb39d0edba04490b" providerId="LiveId" clId="{664CB875-D393-4838-B7C3-E408618FF8EC}" dt="2023-01-24T11:24:07.794" v="37" actId="1076"/>
          <ac:picMkLst>
            <pc:docMk/>
            <pc:sldMk cId="1699277550" sldId="281"/>
            <ac:picMk id="5" creationId="{F60384E0-0E7F-771E-1F13-6F13BFB0423E}"/>
          </ac:picMkLst>
        </pc:picChg>
      </pc:sldChg>
      <pc:sldChg chg="add del">
        <pc:chgData name="Anna Ljunggren" userId="eb39d0edba04490b" providerId="LiveId" clId="{664CB875-D393-4838-B7C3-E408618FF8EC}" dt="2023-01-24T12:38:33.434" v="2023" actId="47"/>
        <pc:sldMkLst>
          <pc:docMk/>
          <pc:sldMk cId="1525959397" sldId="282"/>
        </pc:sldMkLst>
      </pc:sldChg>
      <pc:sldChg chg="add del">
        <pc:chgData name="Anna Ljunggren" userId="eb39d0edba04490b" providerId="LiveId" clId="{664CB875-D393-4838-B7C3-E408618FF8EC}" dt="2023-01-24T12:38:39.985" v="2024" actId="47"/>
        <pc:sldMkLst>
          <pc:docMk/>
          <pc:sldMk cId="3596808151" sldId="283"/>
        </pc:sldMkLst>
      </pc:sldChg>
      <pc:sldChg chg="add del">
        <pc:chgData name="Anna Ljunggren" userId="eb39d0edba04490b" providerId="LiveId" clId="{664CB875-D393-4838-B7C3-E408618FF8EC}" dt="2023-01-24T12:38:39.985" v="2024" actId="47"/>
        <pc:sldMkLst>
          <pc:docMk/>
          <pc:sldMk cId="729420188" sldId="284"/>
        </pc:sldMkLst>
      </pc:sldChg>
      <pc:sldChg chg="del">
        <pc:chgData name="Anna Ljunggren" userId="eb39d0edba04490b" providerId="LiveId" clId="{664CB875-D393-4838-B7C3-E408618FF8EC}" dt="2023-01-24T11:45:06.380" v="598" actId="47"/>
        <pc:sldMkLst>
          <pc:docMk/>
          <pc:sldMk cId="564443315" sldId="285"/>
        </pc:sldMkLst>
      </pc:sldChg>
      <pc:sldChg chg="del">
        <pc:chgData name="Anna Ljunggren" userId="eb39d0edba04490b" providerId="LiveId" clId="{664CB875-D393-4838-B7C3-E408618FF8EC}" dt="2023-01-24T11:45:06.380" v="598" actId="47"/>
        <pc:sldMkLst>
          <pc:docMk/>
          <pc:sldMk cId="1200658566" sldId="286"/>
        </pc:sldMkLst>
      </pc:sldChg>
      <pc:sldChg chg="del">
        <pc:chgData name="Anna Ljunggren" userId="eb39d0edba04490b" providerId="LiveId" clId="{664CB875-D393-4838-B7C3-E408618FF8EC}" dt="2023-01-24T11:57:33.868" v="1575" actId="47"/>
        <pc:sldMkLst>
          <pc:docMk/>
          <pc:sldMk cId="3141203624" sldId="287"/>
        </pc:sldMkLst>
      </pc:sldChg>
      <pc:sldChg chg="del">
        <pc:chgData name="Anna Ljunggren" userId="eb39d0edba04490b" providerId="LiveId" clId="{664CB875-D393-4838-B7C3-E408618FF8EC}" dt="2023-01-24T11:45:06.380" v="598" actId="47"/>
        <pc:sldMkLst>
          <pc:docMk/>
          <pc:sldMk cId="14914468" sldId="288"/>
        </pc:sldMkLst>
      </pc:sldChg>
      <pc:sldChg chg="addSp delSp modSp ord">
        <pc:chgData name="Anna Ljunggren" userId="eb39d0edba04490b" providerId="LiveId" clId="{664CB875-D393-4838-B7C3-E408618FF8EC}" dt="2023-01-24T11:44:52.204" v="597"/>
        <pc:sldMkLst>
          <pc:docMk/>
          <pc:sldMk cId="2804464657" sldId="289"/>
        </pc:sldMkLst>
        <pc:spChg chg="add del mod">
          <ac:chgData name="Anna Ljunggren" userId="eb39d0edba04490b" providerId="LiveId" clId="{664CB875-D393-4838-B7C3-E408618FF8EC}" dt="2023-01-24T11:27:59.682" v="195"/>
          <ac:spMkLst>
            <pc:docMk/>
            <pc:sldMk cId="2804464657" sldId="289"/>
            <ac:spMk id="6" creationId="{FB9C5C28-52BC-7667-91AC-DD338379ACCB}"/>
          </ac:spMkLst>
        </pc:spChg>
        <pc:picChg chg="add del mod">
          <ac:chgData name="Anna Ljunggren" userId="eb39d0edba04490b" providerId="LiveId" clId="{664CB875-D393-4838-B7C3-E408618FF8EC}" dt="2023-01-24T11:27:59.682" v="195"/>
          <ac:picMkLst>
            <pc:docMk/>
            <pc:sldMk cId="2804464657" sldId="289"/>
            <ac:picMk id="3" creationId="{00F8E9D5-13F5-9B67-1A53-42A035E9E0D5}"/>
          </ac:picMkLst>
        </pc:picChg>
      </pc:sldChg>
      <pc:sldChg chg="del">
        <pc:chgData name="Anna Ljunggren" userId="eb39d0edba04490b" providerId="LiveId" clId="{664CB875-D393-4838-B7C3-E408618FF8EC}" dt="2023-01-24T11:45:06.380" v="598" actId="47"/>
        <pc:sldMkLst>
          <pc:docMk/>
          <pc:sldMk cId="4229631663" sldId="290"/>
        </pc:sldMkLst>
      </pc:sldChg>
      <pc:sldChg chg="del">
        <pc:chgData name="Anna Ljunggren" userId="eb39d0edba04490b" providerId="LiveId" clId="{664CB875-D393-4838-B7C3-E408618FF8EC}" dt="2023-01-24T11:45:06.380" v="598" actId="47"/>
        <pc:sldMkLst>
          <pc:docMk/>
          <pc:sldMk cId="651693226" sldId="293"/>
        </pc:sldMkLst>
      </pc:sldChg>
      <pc:sldChg chg="add del">
        <pc:chgData name="Anna Ljunggren" userId="eb39d0edba04490b" providerId="LiveId" clId="{664CB875-D393-4838-B7C3-E408618FF8EC}" dt="2023-01-24T11:57:20.152" v="1573" actId="47"/>
        <pc:sldMkLst>
          <pc:docMk/>
          <pc:sldMk cId="2170306950" sldId="294"/>
        </pc:sldMkLst>
      </pc:sldChg>
      <pc:sldChg chg="modSp mod ord">
        <pc:chgData name="Anna Ljunggren" userId="eb39d0edba04490b" providerId="LiveId" clId="{664CB875-D393-4838-B7C3-E408618FF8EC}" dt="2023-01-24T11:52:45.253" v="906" actId="20577"/>
        <pc:sldMkLst>
          <pc:docMk/>
          <pc:sldMk cId="47545962" sldId="295"/>
        </pc:sldMkLst>
        <pc:spChg chg="mod">
          <ac:chgData name="Anna Ljunggren" userId="eb39d0edba04490b" providerId="LiveId" clId="{664CB875-D393-4838-B7C3-E408618FF8EC}" dt="2023-01-24T11:52:06.683" v="842" actId="20577"/>
          <ac:spMkLst>
            <pc:docMk/>
            <pc:sldMk cId="47545962" sldId="295"/>
            <ac:spMk id="2" creationId="{4B7CC3D7-A19D-AC91-F35E-33CE4257C1E5}"/>
          </ac:spMkLst>
        </pc:spChg>
        <pc:spChg chg="mod">
          <ac:chgData name="Anna Ljunggren" userId="eb39d0edba04490b" providerId="LiveId" clId="{664CB875-D393-4838-B7C3-E408618FF8EC}" dt="2023-01-24T11:52:45.253" v="906" actId="20577"/>
          <ac:spMkLst>
            <pc:docMk/>
            <pc:sldMk cId="47545962" sldId="295"/>
            <ac:spMk id="6" creationId="{55076C28-05B0-9CEB-69C1-D2EB755E7A3C}"/>
          </ac:spMkLst>
        </pc:spChg>
      </pc:sldChg>
      <pc:sldChg chg="del">
        <pc:chgData name="Anna Ljunggren" userId="eb39d0edba04490b" providerId="LiveId" clId="{664CB875-D393-4838-B7C3-E408618FF8EC}" dt="2023-01-24T11:45:06.380" v="598" actId="47"/>
        <pc:sldMkLst>
          <pc:docMk/>
          <pc:sldMk cId="2304127106" sldId="296"/>
        </pc:sldMkLst>
      </pc:sldChg>
      <pc:sldChg chg="del">
        <pc:chgData name="Anna Ljunggren" userId="eb39d0edba04490b" providerId="LiveId" clId="{664CB875-D393-4838-B7C3-E408618FF8EC}" dt="2023-01-24T12:38:21.531" v="2021" actId="47"/>
        <pc:sldMkLst>
          <pc:docMk/>
          <pc:sldMk cId="3350658901" sldId="297"/>
        </pc:sldMkLst>
      </pc:sldChg>
      <pc:sldChg chg="del">
        <pc:chgData name="Anna Ljunggren" userId="eb39d0edba04490b" providerId="LiveId" clId="{664CB875-D393-4838-B7C3-E408618FF8EC}" dt="2023-01-24T11:45:06.380" v="598" actId="47"/>
        <pc:sldMkLst>
          <pc:docMk/>
          <pc:sldMk cId="4255342265" sldId="298"/>
        </pc:sldMkLst>
      </pc:sldChg>
      <pc:sldChg chg="ord">
        <pc:chgData name="Anna Ljunggren" userId="eb39d0edba04490b" providerId="LiveId" clId="{664CB875-D393-4838-B7C3-E408618FF8EC}" dt="2023-01-24T11:44:52.204" v="597"/>
        <pc:sldMkLst>
          <pc:docMk/>
          <pc:sldMk cId="1658719745" sldId="300"/>
        </pc:sldMkLst>
      </pc:sldChg>
      <pc:sldChg chg="modSp mod">
        <pc:chgData name="Anna Ljunggren" userId="eb39d0edba04490b" providerId="LiveId" clId="{664CB875-D393-4838-B7C3-E408618FF8EC}" dt="2023-01-24T11:26:05.296" v="182" actId="20577"/>
        <pc:sldMkLst>
          <pc:docMk/>
          <pc:sldMk cId="3275547787" sldId="301"/>
        </pc:sldMkLst>
        <pc:spChg chg="mod">
          <ac:chgData name="Anna Ljunggren" userId="eb39d0edba04490b" providerId="LiveId" clId="{664CB875-D393-4838-B7C3-E408618FF8EC}" dt="2023-01-24T11:26:05.296" v="182" actId="20577"/>
          <ac:spMkLst>
            <pc:docMk/>
            <pc:sldMk cId="3275547787" sldId="301"/>
            <ac:spMk id="5" creationId="{18F63753-38F4-D6FF-35BA-AECE4655658A}"/>
          </ac:spMkLst>
        </pc:spChg>
      </pc:sldChg>
      <pc:sldChg chg="addSp delSp modSp mod modNotesTx">
        <pc:chgData name="Anna Ljunggren" userId="eb39d0edba04490b" providerId="LiveId" clId="{664CB875-D393-4838-B7C3-E408618FF8EC}" dt="2023-01-24T12:55:09.326" v="3111" actId="164"/>
        <pc:sldMkLst>
          <pc:docMk/>
          <pc:sldMk cId="1094092420" sldId="302"/>
        </pc:sldMkLst>
        <pc:spChg chg="del">
          <ac:chgData name="Anna Ljunggren" userId="eb39d0edba04490b" providerId="LiveId" clId="{664CB875-D393-4838-B7C3-E408618FF8EC}" dt="2023-01-24T12:02:18.016" v="1880" actId="478"/>
          <ac:spMkLst>
            <pc:docMk/>
            <pc:sldMk cId="1094092420" sldId="302"/>
            <ac:spMk id="2" creationId="{E51D140B-720E-D937-4D4A-D403EB16FB57}"/>
          </ac:spMkLst>
        </pc:spChg>
        <pc:spChg chg="mod">
          <ac:chgData name="Anna Ljunggren" userId="eb39d0edba04490b" providerId="LiveId" clId="{664CB875-D393-4838-B7C3-E408618FF8EC}" dt="2023-01-24T12:46:57.412" v="2999" actId="14100"/>
          <ac:spMkLst>
            <pc:docMk/>
            <pc:sldMk cId="1094092420" sldId="302"/>
            <ac:spMk id="3" creationId="{9C927854-A6EF-3553-AB59-E885CC2B7222}"/>
          </ac:spMkLst>
        </pc:spChg>
        <pc:spChg chg="del">
          <ac:chgData name="Anna Ljunggren" userId="eb39d0edba04490b" providerId="LiveId" clId="{664CB875-D393-4838-B7C3-E408618FF8EC}" dt="2023-01-24T12:02:18.016" v="1880" actId="478"/>
          <ac:spMkLst>
            <pc:docMk/>
            <pc:sldMk cId="1094092420" sldId="302"/>
            <ac:spMk id="4" creationId="{CF263EBA-10F2-958F-6A2D-8DFDD07E4190}"/>
          </ac:spMkLst>
        </pc:spChg>
        <pc:spChg chg="mod">
          <ac:chgData name="Anna Ljunggren" userId="eb39d0edba04490b" providerId="LiveId" clId="{664CB875-D393-4838-B7C3-E408618FF8EC}" dt="2023-01-24T11:57:57.036" v="1591" actId="20577"/>
          <ac:spMkLst>
            <pc:docMk/>
            <pc:sldMk cId="1094092420" sldId="302"/>
            <ac:spMk id="5" creationId="{8936F516-FC45-621B-F123-B272B0A92123}"/>
          </ac:spMkLst>
        </pc:spChg>
        <pc:grpChg chg="add mod">
          <ac:chgData name="Anna Ljunggren" userId="eb39d0edba04490b" providerId="LiveId" clId="{664CB875-D393-4838-B7C3-E408618FF8EC}" dt="2023-01-24T12:55:09.326" v="3111" actId="164"/>
          <ac:grpSpMkLst>
            <pc:docMk/>
            <pc:sldMk cId="1094092420" sldId="302"/>
            <ac:grpSpMk id="17" creationId="{256C9C1C-E891-D205-5546-2AF8358DA7B2}"/>
          </ac:grpSpMkLst>
        </pc:grpChg>
        <pc:grpChg chg="add mod">
          <ac:chgData name="Anna Ljunggren" userId="eb39d0edba04490b" providerId="LiveId" clId="{664CB875-D393-4838-B7C3-E408618FF8EC}" dt="2023-01-24T12:55:09.326" v="3111" actId="164"/>
          <ac:grpSpMkLst>
            <pc:docMk/>
            <pc:sldMk cId="1094092420" sldId="302"/>
            <ac:grpSpMk id="20" creationId="{BF53F6DE-CC9F-E3E6-4CB1-F520138A1CAA}"/>
          </ac:grpSpMkLst>
        </pc:grpChg>
        <pc:picChg chg="add del mod">
          <ac:chgData name="Anna Ljunggren" userId="eb39d0edba04490b" providerId="LiveId" clId="{664CB875-D393-4838-B7C3-E408618FF8EC}" dt="2023-01-24T12:02:18.016" v="1880" actId="478"/>
          <ac:picMkLst>
            <pc:docMk/>
            <pc:sldMk cId="1094092420" sldId="302"/>
            <ac:picMk id="6" creationId="{0E173927-3419-8AD4-4568-8C31F33675F7}"/>
          </ac:picMkLst>
        </pc:picChg>
        <pc:picChg chg="del">
          <ac:chgData name="Anna Ljunggren" userId="eb39d0edba04490b" providerId="LiveId" clId="{664CB875-D393-4838-B7C3-E408618FF8EC}" dt="2023-01-24T12:02:18.016" v="1880" actId="478"/>
          <ac:picMkLst>
            <pc:docMk/>
            <pc:sldMk cId="1094092420" sldId="302"/>
            <ac:picMk id="7" creationId="{B5622D80-F7B1-D78D-37FB-42EB4C4B8E5A}"/>
          </ac:picMkLst>
        </pc:picChg>
        <pc:picChg chg="add del mod">
          <ac:chgData name="Anna Ljunggren" userId="eb39d0edba04490b" providerId="LiveId" clId="{664CB875-D393-4838-B7C3-E408618FF8EC}" dt="2023-01-24T12:02:18.016" v="1880" actId="478"/>
          <ac:picMkLst>
            <pc:docMk/>
            <pc:sldMk cId="1094092420" sldId="302"/>
            <ac:picMk id="8" creationId="{85AE4851-35AC-0101-6E8D-DEBB6A69D8AA}"/>
          </ac:picMkLst>
        </pc:picChg>
        <pc:picChg chg="add del mod">
          <ac:chgData name="Anna Ljunggren" userId="eb39d0edba04490b" providerId="LiveId" clId="{664CB875-D393-4838-B7C3-E408618FF8EC}" dt="2023-01-24T12:02:18.016" v="1880" actId="478"/>
          <ac:picMkLst>
            <pc:docMk/>
            <pc:sldMk cId="1094092420" sldId="302"/>
            <ac:picMk id="9" creationId="{37C7C72C-5648-D7AA-2855-09A14D9489CF}"/>
          </ac:picMkLst>
        </pc:picChg>
        <pc:picChg chg="add del mod">
          <ac:chgData name="Anna Ljunggren" userId="eb39d0edba04490b" providerId="LiveId" clId="{664CB875-D393-4838-B7C3-E408618FF8EC}" dt="2023-01-24T12:02:18.016" v="1880" actId="478"/>
          <ac:picMkLst>
            <pc:docMk/>
            <pc:sldMk cId="1094092420" sldId="302"/>
            <ac:picMk id="10" creationId="{B3331A43-3D4B-09DF-9DF8-32DEE9306005}"/>
          </ac:picMkLst>
        </pc:picChg>
        <pc:picChg chg="add mod ord">
          <ac:chgData name="Anna Ljunggren" userId="eb39d0edba04490b" providerId="LiveId" clId="{664CB875-D393-4838-B7C3-E408618FF8EC}" dt="2023-01-24T12:03:44.689" v="1897" actId="164"/>
          <ac:picMkLst>
            <pc:docMk/>
            <pc:sldMk cId="1094092420" sldId="302"/>
            <ac:picMk id="12" creationId="{C578F59F-9EA7-5FC5-8099-74182A6E3C52}"/>
          </ac:picMkLst>
        </pc:picChg>
        <pc:picChg chg="add mod ord">
          <ac:chgData name="Anna Ljunggren" userId="eb39d0edba04490b" providerId="LiveId" clId="{664CB875-D393-4838-B7C3-E408618FF8EC}" dt="2023-01-24T12:03:44.689" v="1897" actId="164"/>
          <ac:picMkLst>
            <pc:docMk/>
            <pc:sldMk cId="1094092420" sldId="302"/>
            <ac:picMk id="13" creationId="{77837BB3-0763-FF5D-88B8-3877D1F05505}"/>
          </ac:picMkLst>
        </pc:picChg>
        <pc:picChg chg="add mod ord">
          <ac:chgData name="Anna Ljunggren" userId="eb39d0edba04490b" providerId="LiveId" clId="{664CB875-D393-4838-B7C3-E408618FF8EC}" dt="2023-01-24T12:03:44.689" v="1897" actId="164"/>
          <ac:picMkLst>
            <pc:docMk/>
            <pc:sldMk cId="1094092420" sldId="302"/>
            <ac:picMk id="14" creationId="{BF61E092-9260-80D7-D751-4A0829A56902}"/>
          </ac:picMkLst>
        </pc:picChg>
        <pc:picChg chg="add mod ord">
          <ac:chgData name="Anna Ljunggren" userId="eb39d0edba04490b" providerId="LiveId" clId="{664CB875-D393-4838-B7C3-E408618FF8EC}" dt="2023-01-24T12:03:44.689" v="1897" actId="164"/>
          <ac:picMkLst>
            <pc:docMk/>
            <pc:sldMk cId="1094092420" sldId="302"/>
            <ac:picMk id="15" creationId="{DB3EB76E-C68A-19D6-AD12-477B02FF3779}"/>
          </ac:picMkLst>
        </pc:picChg>
        <pc:picChg chg="add mod">
          <ac:chgData name="Anna Ljunggren" userId="eb39d0edba04490b" providerId="LiveId" clId="{664CB875-D393-4838-B7C3-E408618FF8EC}" dt="2023-01-24T12:03:44.689" v="1897" actId="164"/>
          <ac:picMkLst>
            <pc:docMk/>
            <pc:sldMk cId="1094092420" sldId="302"/>
            <ac:picMk id="16" creationId="{75BA16D3-B3A4-25F8-7987-D8BDC7A27434}"/>
          </ac:picMkLst>
        </pc:picChg>
        <pc:picChg chg="add mod">
          <ac:chgData name="Anna Ljunggren" userId="eb39d0edba04490b" providerId="LiveId" clId="{664CB875-D393-4838-B7C3-E408618FF8EC}" dt="2023-01-24T12:55:09.326" v="3111" actId="164"/>
          <ac:picMkLst>
            <pc:docMk/>
            <pc:sldMk cId="1094092420" sldId="302"/>
            <ac:picMk id="19" creationId="{31E16003-EB3E-8257-DAC8-680CC14FB09B}"/>
          </ac:picMkLst>
        </pc:picChg>
      </pc:sldChg>
      <pc:sldChg chg="addSp modSp mod">
        <pc:chgData name="Anna Ljunggren" userId="eb39d0edba04490b" providerId="LiveId" clId="{664CB875-D393-4838-B7C3-E408618FF8EC}" dt="2023-01-24T13:02:03.671" v="3216" actId="14100"/>
        <pc:sldMkLst>
          <pc:docMk/>
          <pc:sldMk cId="2390497108" sldId="303"/>
        </pc:sldMkLst>
        <pc:spChg chg="mod">
          <ac:chgData name="Anna Ljunggren" userId="eb39d0edba04490b" providerId="LiveId" clId="{664CB875-D393-4838-B7C3-E408618FF8EC}" dt="2023-01-24T12:59:25.410" v="3186" actId="20577"/>
          <ac:spMkLst>
            <pc:docMk/>
            <pc:sldMk cId="2390497108" sldId="303"/>
            <ac:spMk id="5" creationId="{8936F516-FC45-621B-F123-B272B0A92123}"/>
          </ac:spMkLst>
        </pc:spChg>
        <pc:spChg chg="add mod">
          <ac:chgData name="Anna Ljunggren" userId="eb39d0edba04490b" providerId="LiveId" clId="{664CB875-D393-4838-B7C3-E408618FF8EC}" dt="2023-01-24T13:01:12.151" v="3190"/>
          <ac:spMkLst>
            <pc:docMk/>
            <pc:sldMk cId="2390497108" sldId="303"/>
            <ac:spMk id="6" creationId="{A60C1B35-72FF-E6A0-414C-4B2C8D299CC9}"/>
          </ac:spMkLst>
        </pc:spChg>
        <pc:spChg chg="mod">
          <ac:chgData name="Anna Ljunggren" userId="eb39d0edba04490b" providerId="LiveId" clId="{664CB875-D393-4838-B7C3-E408618FF8EC}" dt="2023-01-24T13:01:12.151" v="3190"/>
          <ac:spMkLst>
            <pc:docMk/>
            <pc:sldMk cId="2390497108" sldId="303"/>
            <ac:spMk id="8" creationId="{4D095167-69E0-649B-5A97-34D643CFC030}"/>
          </ac:spMkLst>
        </pc:spChg>
        <pc:spChg chg="mod">
          <ac:chgData name="Anna Ljunggren" userId="eb39d0edba04490b" providerId="LiveId" clId="{664CB875-D393-4838-B7C3-E408618FF8EC}" dt="2023-01-24T13:01:12.151" v="3190"/>
          <ac:spMkLst>
            <pc:docMk/>
            <pc:sldMk cId="2390497108" sldId="303"/>
            <ac:spMk id="9" creationId="{AEA61C19-89FA-8428-3FE7-09096EC583F9}"/>
          </ac:spMkLst>
        </pc:spChg>
        <pc:spChg chg="mod">
          <ac:chgData name="Anna Ljunggren" userId="eb39d0edba04490b" providerId="LiveId" clId="{664CB875-D393-4838-B7C3-E408618FF8EC}" dt="2023-01-24T13:01:12.151" v="3190"/>
          <ac:spMkLst>
            <pc:docMk/>
            <pc:sldMk cId="2390497108" sldId="303"/>
            <ac:spMk id="10" creationId="{F84F3674-1CF7-CE08-6762-3D8288507AD9}"/>
          </ac:spMkLst>
        </pc:spChg>
        <pc:spChg chg="mod">
          <ac:chgData name="Anna Ljunggren" userId="eb39d0edba04490b" providerId="LiveId" clId="{664CB875-D393-4838-B7C3-E408618FF8EC}" dt="2023-01-24T13:01:12.151" v="3190"/>
          <ac:spMkLst>
            <pc:docMk/>
            <pc:sldMk cId="2390497108" sldId="303"/>
            <ac:spMk id="11" creationId="{B0EB7DA9-71E6-B887-B5BF-96ED3EE90EC7}"/>
          </ac:spMkLst>
        </pc:spChg>
        <pc:spChg chg="add mod">
          <ac:chgData name="Anna Ljunggren" userId="eb39d0edba04490b" providerId="LiveId" clId="{664CB875-D393-4838-B7C3-E408618FF8EC}" dt="2023-01-24T13:01:12.151" v="3190"/>
          <ac:spMkLst>
            <pc:docMk/>
            <pc:sldMk cId="2390497108" sldId="303"/>
            <ac:spMk id="12" creationId="{8C1400A2-128D-8B21-08FE-CF6C9DA44A28}"/>
          </ac:spMkLst>
        </pc:spChg>
        <pc:grpChg chg="add mod">
          <ac:chgData name="Anna Ljunggren" userId="eb39d0edba04490b" providerId="LiveId" clId="{664CB875-D393-4838-B7C3-E408618FF8EC}" dt="2023-01-24T13:01:12.151" v="3190"/>
          <ac:grpSpMkLst>
            <pc:docMk/>
            <pc:sldMk cId="2390497108" sldId="303"/>
            <ac:grpSpMk id="7" creationId="{F98CA28A-07E7-50C5-2BBE-E0A9E5DC5A3B}"/>
          </ac:grpSpMkLst>
        </pc:grpChg>
        <pc:picChg chg="add mod modCrop">
          <ac:chgData name="Anna Ljunggren" userId="eb39d0edba04490b" providerId="LiveId" clId="{664CB875-D393-4838-B7C3-E408618FF8EC}" dt="2023-01-24T13:02:03.671" v="3216" actId="14100"/>
          <ac:picMkLst>
            <pc:docMk/>
            <pc:sldMk cId="2390497108" sldId="303"/>
            <ac:picMk id="4" creationId="{D9F2F106-E76D-55A5-4EDE-41E592AC9F1F}"/>
          </ac:picMkLst>
        </pc:picChg>
      </pc:sldChg>
      <pc:sldChg chg="addSp modSp mod">
        <pc:chgData name="Anna Ljunggren" userId="eb39d0edba04490b" providerId="LiveId" clId="{664CB875-D393-4838-B7C3-E408618FF8EC}" dt="2023-01-24T13:06:29.190" v="3229" actId="20577"/>
        <pc:sldMkLst>
          <pc:docMk/>
          <pc:sldMk cId="3889316472" sldId="304"/>
        </pc:sldMkLst>
        <pc:spChg chg="add mod">
          <ac:chgData name="Anna Ljunggren" userId="eb39d0edba04490b" providerId="LiveId" clId="{664CB875-D393-4838-B7C3-E408618FF8EC}" dt="2023-01-24T13:03:29.765" v="3223"/>
          <ac:spMkLst>
            <pc:docMk/>
            <pc:sldMk cId="3889316472" sldId="304"/>
            <ac:spMk id="4" creationId="{FD4E2B53-9914-AC9D-7726-5679176A71B5}"/>
          </ac:spMkLst>
        </pc:spChg>
        <pc:spChg chg="mod">
          <ac:chgData name="Anna Ljunggren" userId="eb39d0edba04490b" providerId="LiveId" clId="{664CB875-D393-4838-B7C3-E408618FF8EC}" dt="2023-01-24T13:06:29.190" v="3229" actId="20577"/>
          <ac:spMkLst>
            <pc:docMk/>
            <pc:sldMk cId="3889316472" sldId="304"/>
            <ac:spMk id="5" creationId="{8936F516-FC45-621B-F123-B272B0A92123}"/>
          </ac:spMkLst>
        </pc:spChg>
        <pc:spChg chg="mod">
          <ac:chgData name="Anna Ljunggren" userId="eb39d0edba04490b" providerId="LiveId" clId="{664CB875-D393-4838-B7C3-E408618FF8EC}" dt="2023-01-24T13:03:29.765" v="3223"/>
          <ac:spMkLst>
            <pc:docMk/>
            <pc:sldMk cId="3889316472" sldId="304"/>
            <ac:spMk id="7" creationId="{3AA97B38-89E6-78C8-8F5F-D3256981DFE4}"/>
          </ac:spMkLst>
        </pc:spChg>
        <pc:spChg chg="mod">
          <ac:chgData name="Anna Ljunggren" userId="eb39d0edba04490b" providerId="LiveId" clId="{664CB875-D393-4838-B7C3-E408618FF8EC}" dt="2023-01-24T13:03:29.765" v="3223"/>
          <ac:spMkLst>
            <pc:docMk/>
            <pc:sldMk cId="3889316472" sldId="304"/>
            <ac:spMk id="8" creationId="{6372AFAA-4195-1B48-A2DE-EFEE0494A0FF}"/>
          </ac:spMkLst>
        </pc:spChg>
        <pc:spChg chg="mod">
          <ac:chgData name="Anna Ljunggren" userId="eb39d0edba04490b" providerId="LiveId" clId="{664CB875-D393-4838-B7C3-E408618FF8EC}" dt="2023-01-24T13:03:29.765" v="3223"/>
          <ac:spMkLst>
            <pc:docMk/>
            <pc:sldMk cId="3889316472" sldId="304"/>
            <ac:spMk id="9" creationId="{8DD806F5-8233-2F75-F283-BECAC7C71554}"/>
          </ac:spMkLst>
        </pc:spChg>
        <pc:spChg chg="mod">
          <ac:chgData name="Anna Ljunggren" userId="eb39d0edba04490b" providerId="LiveId" clId="{664CB875-D393-4838-B7C3-E408618FF8EC}" dt="2023-01-24T13:03:29.765" v="3223"/>
          <ac:spMkLst>
            <pc:docMk/>
            <pc:sldMk cId="3889316472" sldId="304"/>
            <ac:spMk id="10" creationId="{A474B331-F757-501A-A6C8-3763448A10B7}"/>
          </ac:spMkLst>
        </pc:spChg>
        <pc:spChg chg="add mod">
          <ac:chgData name="Anna Ljunggren" userId="eb39d0edba04490b" providerId="LiveId" clId="{664CB875-D393-4838-B7C3-E408618FF8EC}" dt="2023-01-24T13:03:29.765" v="3223"/>
          <ac:spMkLst>
            <pc:docMk/>
            <pc:sldMk cId="3889316472" sldId="304"/>
            <ac:spMk id="11" creationId="{652C5C2C-FDB7-19A0-A9B4-B0D9F8838402}"/>
          </ac:spMkLst>
        </pc:spChg>
        <pc:grpChg chg="add mod">
          <ac:chgData name="Anna Ljunggren" userId="eb39d0edba04490b" providerId="LiveId" clId="{664CB875-D393-4838-B7C3-E408618FF8EC}" dt="2023-01-24T13:03:29.765" v="3223"/>
          <ac:grpSpMkLst>
            <pc:docMk/>
            <pc:sldMk cId="3889316472" sldId="304"/>
            <ac:grpSpMk id="6" creationId="{2D28033E-2483-FFBE-2166-F701BC740BD5}"/>
          </ac:grpSpMkLst>
        </pc:grpChg>
        <pc:picChg chg="add mod modCrop">
          <ac:chgData name="Anna Ljunggren" userId="eb39d0edba04490b" providerId="LiveId" clId="{664CB875-D393-4838-B7C3-E408618FF8EC}" dt="2023-01-24T13:03:20.878" v="3222" actId="14100"/>
          <ac:picMkLst>
            <pc:docMk/>
            <pc:sldMk cId="3889316472" sldId="304"/>
            <ac:picMk id="3" creationId="{268F660E-E2C0-A515-E42E-378A21126794}"/>
          </ac:picMkLst>
        </pc:picChg>
      </pc:sldChg>
      <pc:sldChg chg="addSp delSp modSp mod">
        <pc:chgData name="Anna Ljunggren" userId="eb39d0edba04490b" providerId="LiveId" clId="{664CB875-D393-4838-B7C3-E408618FF8EC}" dt="2023-01-24T13:06:33.243" v="3230" actId="20577"/>
        <pc:sldMkLst>
          <pc:docMk/>
          <pc:sldMk cId="1347557465" sldId="305"/>
        </pc:sldMkLst>
        <pc:spChg chg="mod">
          <ac:chgData name="Anna Ljunggren" userId="eb39d0edba04490b" providerId="LiveId" clId="{664CB875-D393-4838-B7C3-E408618FF8EC}" dt="2023-01-24T13:06:33.243" v="3230" actId="20577"/>
          <ac:spMkLst>
            <pc:docMk/>
            <pc:sldMk cId="1347557465" sldId="305"/>
            <ac:spMk id="5" creationId="{8936F516-FC45-621B-F123-B272B0A92123}"/>
          </ac:spMkLst>
        </pc:spChg>
        <pc:spChg chg="add mod">
          <ac:chgData name="Anna Ljunggren" userId="eb39d0edba04490b" providerId="LiveId" clId="{664CB875-D393-4838-B7C3-E408618FF8EC}" dt="2023-01-24T13:06:12.005" v="3228"/>
          <ac:spMkLst>
            <pc:docMk/>
            <pc:sldMk cId="1347557465" sldId="305"/>
            <ac:spMk id="8" creationId="{99F38D44-37DC-F758-5EC4-AF296F339E67}"/>
          </ac:spMkLst>
        </pc:spChg>
        <pc:spChg chg="mod">
          <ac:chgData name="Anna Ljunggren" userId="eb39d0edba04490b" providerId="LiveId" clId="{664CB875-D393-4838-B7C3-E408618FF8EC}" dt="2023-01-24T13:06:12.005" v="3228"/>
          <ac:spMkLst>
            <pc:docMk/>
            <pc:sldMk cId="1347557465" sldId="305"/>
            <ac:spMk id="10" creationId="{EC71F70E-BDF7-87B2-B8AD-46A2A74E6303}"/>
          </ac:spMkLst>
        </pc:spChg>
        <pc:spChg chg="mod">
          <ac:chgData name="Anna Ljunggren" userId="eb39d0edba04490b" providerId="LiveId" clId="{664CB875-D393-4838-B7C3-E408618FF8EC}" dt="2023-01-24T13:06:12.005" v="3228"/>
          <ac:spMkLst>
            <pc:docMk/>
            <pc:sldMk cId="1347557465" sldId="305"/>
            <ac:spMk id="11" creationId="{E90C2E73-E9C4-C2B7-F980-F447C8D36CC0}"/>
          </ac:spMkLst>
        </pc:spChg>
        <pc:spChg chg="mod">
          <ac:chgData name="Anna Ljunggren" userId="eb39d0edba04490b" providerId="LiveId" clId="{664CB875-D393-4838-B7C3-E408618FF8EC}" dt="2023-01-24T13:06:12.005" v="3228"/>
          <ac:spMkLst>
            <pc:docMk/>
            <pc:sldMk cId="1347557465" sldId="305"/>
            <ac:spMk id="12" creationId="{4C113E80-196C-17B1-62D0-12874A784D0E}"/>
          </ac:spMkLst>
        </pc:spChg>
        <pc:spChg chg="mod">
          <ac:chgData name="Anna Ljunggren" userId="eb39d0edba04490b" providerId="LiveId" clId="{664CB875-D393-4838-B7C3-E408618FF8EC}" dt="2023-01-24T13:06:12.005" v="3228"/>
          <ac:spMkLst>
            <pc:docMk/>
            <pc:sldMk cId="1347557465" sldId="305"/>
            <ac:spMk id="13" creationId="{F46757AD-89F1-D733-11C0-9A7841002AAF}"/>
          </ac:spMkLst>
        </pc:spChg>
        <pc:spChg chg="add mod">
          <ac:chgData name="Anna Ljunggren" userId="eb39d0edba04490b" providerId="LiveId" clId="{664CB875-D393-4838-B7C3-E408618FF8EC}" dt="2023-01-24T13:06:12.005" v="3228"/>
          <ac:spMkLst>
            <pc:docMk/>
            <pc:sldMk cId="1347557465" sldId="305"/>
            <ac:spMk id="14" creationId="{FC957A8E-3C88-9509-30DC-066171D20D95}"/>
          </ac:spMkLst>
        </pc:spChg>
        <pc:grpChg chg="add mod">
          <ac:chgData name="Anna Ljunggren" userId="eb39d0edba04490b" providerId="LiveId" clId="{664CB875-D393-4838-B7C3-E408618FF8EC}" dt="2023-01-24T13:06:12.005" v="3228"/>
          <ac:grpSpMkLst>
            <pc:docMk/>
            <pc:sldMk cId="1347557465" sldId="305"/>
            <ac:grpSpMk id="9" creationId="{D91736C9-53CE-71CC-5876-3CAB23E684AA}"/>
          </ac:grpSpMkLst>
        </pc:grpChg>
        <pc:picChg chg="add del">
          <ac:chgData name="Anna Ljunggren" userId="eb39d0edba04490b" providerId="LiveId" clId="{664CB875-D393-4838-B7C3-E408618FF8EC}" dt="2023-01-24T13:02:54.891" v="3218" actId="21"/>
          <ac:picMkLst>
            <pc:docMk/>
            <pc:sldMk cId="1347557465" sldId="305"/>
            <ac:picMk id="4" creationId="{F98B3222-FDED-3D0A-1AB1-BD9701B30B70}"/>
          </ac:picMkLst>
        </pc:picChg>
        <pc:picChg chg="add mod modCrop">
          <ac:chgData name="Anna Ljunggren" userId="eb39d0edba04490b" providerId="LiveId" clId="{664CB875-D393-4838-B7C3-E408618FF8EC}" dt="2023-01-24T13:06:03.860" v="3227" actId="14100"/>
          <ac:picMkLst>
            <pc:docMk/>
            <pc:sldMk cId="1347557465" sldId="305"/>
            <ac:picMk id="7" creationId="{2794EC42-4465-27A0-3DE8-FC602D184A65}"/>
          </ac:picMkLst>
        </pc:picChg>
      </pc:sldChg>
      <pc:sldChg chg="mod modShow">
        <pc:chgData name="Anna Ljunggren" userId="eb39d0edba04490b" providerId="LiveId" clId="{664CB875-D393-4838-B7C3-E408618FF8EC}" dt="2023-01-24T13:06:54.442" v="3231" actId="729"/>
        <pc:sldMkLst>
          <pc:docMk/>
          <pc:sldMk cId="1820509099" sldId="306"/>
        </pc:sldMkLst>
      </pc:sldChg>
      <pc:sldChg chg="modSp mod modNotesTx">
        <pc:chgData name="Anna Ljunggren" userId="eb39d0edba04490b" providerId="LiveId" clId="{664CB875-D393-4838-B7C3-E408618FF8EC}" dt="2023-01-24T12:41:01.330" v="2219" actId="20577"/>
        <pc:sldMkLst>
          <pc:docMk/>
          <pc:sldMk cId="2652833312" sldId="307"/>
        </pc:sldMkLst>
        <pc:spChg chg="mod">
          <ac:chgData name="Anna Ljunggren" userId="eb39d0edba04490b" providerId="LiveId" clId="{664CB875-D393-4838-B7C3-E408618FF8EC}" dt="2023-01-24T12:41:01.330" v="2219" actId="20577"/>
          <ac:spMkLst>
            <pc:docMk/>
            <pc:sldMk cId="2652833312" sldId="307"/>
            <ac:spMk id="5" creationId="{18F63753-38F4-D6FF-35BA-AECE4655658A}"/>
          </ac:spMkLst>
        </pc:spChg>
      </pc:sldChg>
      <pc:sldChg chg="delSp modSp mod ord">
        <pc:chgData name="Anna Ljunggren" userId="eb39d0edba04490b" providerId="LiveId" clId="{664CB875-D393-4838-B7C3-E408618FF8EC}" dt="2023-01-24T13:09:10.976" v="3299" actId="478"/>
        <pc:sldMkLst>
          <pc:docMk/>
          <pc:sldMk cId="3072286504" sldId="308"/>
        </pc:sldMkLst>
        <pc:spChg chg="mod">
          <ac:chgData name="Anna Ljunggren" userId="eb39d0edba04490b" providerId="LiveId" clId="{664CB875-D393-4838-B7C3-E408618FF8EC}" dt="2023-01-24T13:07:39.200" v="3257" actId="113"/>
          <ac:spMkLst>
            <pc:docMk/>
            <pc:sldMk cId="3072286504" sldId="308"/>
            <ac:spMk id="3" creationId="{6B08698C-703F-344D-6856-828C0E3F2CF1}"/>
          </ac:spMkLst>
        </pc:spChg>
        <pc:spChg chg="del">
          <ac:chgData name="Anna Ljunggren" userId="eb39d0edba04490b" providerId="LiveId" clId="{664CB875-D393-4838-B7C3-E408618FF8EC}" dt="2023-01-24T13:09:10.976" v="3299" actId="478"/>
          <ac:spMkLst>
            <pc:docMk/>
            <pc:sldMk cId="3072286504" sldId="308"/>
            <ac:spMk id="8" creationId="{F2A303AC-E111-AB6E-FC6D-7D8A956F993C}"/>
          </ac:spMkLst>
        </pc:spChg>
        <pc:spChg chg="mod">
          <ac:chgData name="Anna Ljunggren" userId="eb39d0edba04490b" providerId="LiveId" clId="{664CB875-D393-4838-B7C3-E408618FF8EC}" dt="2023-01-24T13:07:47.466" v="3265" actId="14100"/>
          <ac:spMkLst>
            <pc:docMk/>
            <pc:sldMk cId="3072286504" sldId="308"/>
            <ac:spMk id="16" creationId="{44683D45-0B51-F5FE-CEBF-D37F1055DAE3}"/>
          </ac:spMkLst>
        </pc:spChg>
      </pc:sldChg>
      <pc:sldChg chg="addSp delSp modSp mod modNotesTx">
        <pc:chgData name="Anna Ljunggren" userId="eb39d0edba04490b" providerId="LiveId" clId="{664CB875-D393-4838-B7C3-E408618FF8EC}" dt="2023-01-24T12:55:48.826" v="3134" actId="1035"/>
        <pc:sldMkLst>
          <pc:docMk/>
          <pc:sldMk cId="665085023" sldId="310"/>
        </pc:sldMkLst>
        <pc:spChg chg="add mod">
          <ac:chgData name="Anna Ljunggren" userId="eb39d0edba04490b" providerId="LiveId" clId="{664CB875-D393-4838-B7C3-E408618FF8EC}" dt="2023-01-24T12:55:48.826" v="3134" actId="1035"/>
          <ac:spMkLst>
            <pc:docMk/>
            <pc:sldMk cId="665085023" sldId="310"/>
            <ac:spMk id="3" creationId="{6443701B-3F7E-2720-1DF9-0C212CBD83B1}"/>
          </ac:spMkLst>
        </pc:spChg>
        <pc:spChg chg="mod">
          <ac:chgData name="Anna Ljunggren" userId="eb39d0edba04490b" providerId="LiveId" clId="{664CB875-D393-4838-B7C3-E408618FF8EC}" dt="2023-01-24T12:37:28.887" v="1944" actId="20577"/>
          <ac:spMkLst>
            <pc:docMk/>
            <pc:sldMk cId="665085023" sldId="310"/>
            <ac:spMk id="5" creationId="{8936F516-FC45-621B-F123-B272B0A92123}"/>
          </ac:spMkLst>
        </pc:spChg>
        <pc:spChg chg="mod">
          <ac:chgData name="Anna Ljunggren" userId="eb39d0edba04490b" providerId="LiveId" clId="{664CB875-D393-4838-B7C3-E408618FF8EC}" dt="2023-01-24T12:00:41.601" v="1676"/>
          <ac:spMkLst>
            <pc:docMk/>
            <pc:sldMk cId="665085023" sldId="310"/>
            <ac:spMk id="6" creationId="{53F309F9-BF96-8449-CA0C-A0436449B0B8}"/>
          </ac:spMkLst>
        </pc:spChg>
        <pc:spChg chg="mod">
          <ac:chgData name="Anna Ljunggren" userId="eb39d0edba04490b" providerId="LiveId" clId="{664CB875-D393-4838-B7C3-E408618FF8EC}" dt="2023-01-24T12:00:41.601" v="1676"/>
          <ac:spMkLst>
            <pc:docMk/>
            <pc:sldMk cId="665085023" sldId="310"/>
            <ac:spMk id="7" creationId="{10AA1630-A4AF-8ABC-DDB8-E100E366F005}"/>
          </ac:spMkLst>
        </pc:spChg>
        <pc:spChg chg="mod">
          <ac:chgData name="Anna Ljunggren" userId="eb39d0edba04490b" providerId="LiveId" clId="{664CB875-D393-4838-B7C3-E408618FF8EC}" dt="2023-01-24T12:00:41.601" v="1676"/>
          <ac:spMkLst>
            <pc:docMk/>
            <pc:sldMk cId="665085023" sldId="310"/>
            <ac:spMk id="8" creationId="{D45E4EC1-5E14-CBD5-9F8A-707A23722EC6}"/>
          </ac:spMkLst>
        </pc:spChg>
        <pc:spChg chg="mod">
          <ac:chgData name="Anna Ljunggren" userId="eb39d0edba04490b" providerId="LiveId" clId="{664CB875-D393-4838-B7C3-E408618FF8EC}" dt="2023-01-24T12:00:41.601" v="1676"/>
          <ac:spMkLst>
            <pc:docMk/>
            <pc:sldMk cId="665085023" sldId="310"/>
            <ac:spMk id="9" creationId="{3136414B-96BF-768C-8E15-086E273DAC2E}"/>
          </ac:spMkLst>
        </pc:spChg>
        <pc:spChg chg="add mod">
          <ac:chgData name="Anna Ljunggren" userId="eb39d0edba04490b" providerId="LiveId" clId="{664CB875-D393-4838-B7C3-E408618FF8EC}" dt="2023-01-24T12:55:48.826" v="3134" actId="1035"/>
          <ac:spMkLst>
            <pc:docMk/>
            <pc:sldMk cId="665085023" sldId="310"/>
            <ac:spMk id="10" creationId="{9FF115E6-59B5-CE36-D24F-C76CFBE8C93E}"/>
          </ac:spMkLst>
        </pc:spChg>
        <pc:grpChg chg="add mod">
          <ac:chgData name="Anna Ljunggren" userId="eb39d0edba04490b" providerId="LiveId" clId="{664CB875-D393-4838-B7C3-E408618FF8EC}" dt="2023-01-24T12:55:48.826" v="3134" actId="1035"/>
          <ac:grpSpMkLst>
            <pc:docMk/>
            <pc:sldMk cId="665085023" sldId="310"/>
            <ac:grpSpMk id="4" creationId="{9910694A-177F-E299-6B2E-8BF9255669B2}"/>
          </ac:grpSpMkLst>
        </pc:grpChg>
        <pc:picChg chg="add del mod modCrop">
          <ac:chgData name="Anna Ljunggren" userId="eb39d0edba04490b" providerId="LiveId" clId="{664CB875-D393-4838-B7C3-E408618FF8EC}" dt="2023-01-24T12:55:28.700" v="3114" actId="478"/>
          <ac:picMkLst>
            <pc:docMk/>
            <pc:sldMk cId="665085023" sldId="310"/>
            <ac:picMk id="12" creationId="{AC9F0CD6-6A31-C5E7-3078-FC7A98934ECF}"/>
          </ac:picMkLst>
        </pc:picChg>
        <pc:picChg chg="add mod modCrop">
          <ac:chgData name="Anna Ljunggren" userId="eb39d0edba04490b" providerId="LiveId" clId="{664CB875-D393-4838-B7C3-E408618FF8EC}" dt="2023-01-24T12:55:41.821" v="3117" actId="1076"/>
          <ac:picMkLst>
            <pc:docMk/>
            <pc:sldMk cId="665085023" sldId="310"/>
            <ac:picMk id="14" creationId="{4E7DE102-CCA6-B4E6-687B-C21ABE19A171}"/>
          </ac:picMkLst>
        </pc:picChg>
      </pc:sldChg>
      <pc:sldChg chg="delSp modSp mod ord">
        <pc:chgData name="Anna Ljunggren" userId="eb39d0edba04490b" providerId="LiveId" clId="{664CB875-D393-4838-B7C3-E408618FF8EC}" dt="2023-01-24T13:09:05.873" v="3298" actId="478"/>
        <pc:sldMkLst>
          <pc:docMk/>
          <pc:sldMk cId="3279024694" sldId="311"/>
        </pc:sldMkLst>
        <pc:spChg chg="mod">
          <ac:chgData name="Anna Ljunggren" userId="eb39d0edba04490b" providerId="LiveId" clId="{664CB875-D393-4838-B7C3-E408618FF8EC}" dt="2023-01-24T13:08:14.214" v="3269" actId="20577"/>
          <ac:spMkLst>
            <pc:docMk/>
            <pc:sldMk cId="3279024694" sldId="311"/>
            <ac:spMk id="3" creationId="{6B08698C-703F-344D-6856-828C0E3F2CF1}"/>
          </ac:spMkLst>
        </pc:spChg>
        <pc:spChg chg="del">
          <ac:chgData name="Anna Ljunggren" userId="eb39d0edba04490b" providerId="LiveId" clId="{664CB875-D393-4838-B7C3-E408618FF8EC}" dt="2023-01-24T13:09:05.873" v="3298" actId="478"/>
          <ac:spMkLst>
            <pc:docMk/>
            <pc:sldMk cId="3279024694" sldId="311"/>
            <ac:spMk id="8" creationId="{F2A303AC-E111-AB6E-FC6D-7D8A956F993C}"/>
          </ac:spMkLst>
        </pc:spChg>
      </pc:sldChg>
      <pc:sldChg chg="delSp mod ord">
        <pc:chgData name="Anna Ljunggren" userId="eb39d0edba04490b" providerId="LiveId" clId="{664CB875-D393-4838-B7C3-E408618FF8EC}" dt="2023-01-24T13:08:51.574" v="3295" actId="478"/>
        <pc:sldMkLst>
          <pc:docMk/>
          <pc:sldMk cId="1518483064" sldId="313"/>
        </pc:sldMkLst>
        <pc:spChg chg="del">
          <ac:chgData name="Anna Ljunggren" userId="eb39d0edba04490b" providerId="LiveId" clId="{664CB875-D393-4838-B7C3-E408618FF8EC}" dt="2023-01-24T13:08:51.574" v="3295" actId="478"/>
          <ac:spMkLst>
            <pc:docMk/>
            <pc:sldMk cId="1518483064" sldId="313"/>
            <ac:spMk id="6" creationId="{13A4D491-18B4-B197-B3F9-C7654C8A26E5}"/>
          </ac:spMkLst>
        </pc:spChg>
        <pc:spChg chg="del">
          <ac:chgData name="Anna Ljunggren" userId="eb39d0edba04490b" providerId="LiveId" clId="{664CB875-D393-4838-B7C3-E408618FF8EC}" dt="2023-01-24T13:08:49.463" v="3294" actId="478"/>
          <ac:spMkLst>
            <pc:docMk/>
            <pc:sldMk cId="1518483064" sldId="313"/>
            <ac:spMk id="8" creationId="{F2A303AC-E111-AB6E-FC6D-7D8A956F993C}"/>
          </ac:spMkLst>
        </pc:spChg>
      </pc:sldChg>
      <pc:sldChg chg="delSp modSp mod ord">
        <pc:chgData name="Anna Ljunggren" userId="eb39d0edba04490b" providerId="LiveId" clId="{664CB875-D393-4838-B7C3-E408618FF8EC}" dt="2023-01-24T13:09:01.234" v="3297" actId="478"/>
        <pc:sldMkLst>
          <pc:docMk/>
          <pc:sldMk cId="2814815771" sldId="314"/>
        </pc:sldMkLst>
        <pc:spChg chg="mod">
          <ac:chgData name="Anna Ljunggren" userId="eb39d0edba04490b" providerId="LiveId" clId="{664CB875-D393-4838-B7C3-E408618FF8EC}" dt="2023-01-24T13:08:32.965" v="3291" actId="20577"/>
          <ac:spMkLst>
            <pc:docMk/>
            <pc:sldMk cId="2814815771" sldId="314"/>
            <ac:spMk id="3" creationId="{6B08698C-703F-344D-6856-828C0E3F2CF1}"/>
          </ac:spMkLst>
        </pc:spChg>
        <pc:spChg chg="mod">
          <ac:chgData name="Anna Ljunggren" userId="eb39d0edba04490b" providerId="LiveId" clId="{664CB875-D393-4838-B7C3-E408618FF8EC}" dt="2023-01-24T13:08:21.336" v="3275" actId="20577"/>
          <ac:spMkLst>
            <pc:docMk/>
            <pc:sldMk cId="2814815771" sldId="314"/>
            <ac:spMk id="5" creationId="{8936F516-FC45-621B-F123-B272B0A92123}"/>
          </ac:spMkLst>
        </pc:spChg>
        <pc:spChg chg="del">
          <ac:chgData name="Anna Ljunggren" userId="eb39d0edba04490b" providerId="LiveId" clId="{664CB875-D393-4838-B7C3-E408618FF8EC}" dt="2023-01-24T13:09:01.234" v="3297" actId="478"/>
          <ac:spMkLst>
            <pc:docMk/>
            <pc:sldMk cId="2814815771" sldId="314"/>
            <ac:spMk id="8" creationId="{F2A303AC-E111-AB6E-FC6D-7D8A956F993C}"/>
          </ac:spMkLst>
        </pc:spChg>
      </pc:sldChg>
      <pc:sldChg chg="delSp mod ord">
        <pc:chgData name="Anna Ljunggren" userId="eb39d0edba04490b" providerId="LiveId" clId="{664CB875-D393-4838-B7C3-E408618FF8EC}" dt="2023-01-24T13:08:56.317" v="3296" actId="478"/>
        <pc:sldMkLst>
          <pc:docMk/>
          <pc:sldMk cId="3275108444" sldId="315"/>
        </pc:sldMkLst>
        <pc:spChg chg="del">
          <ac:chgData name="Anna Ljunggren" userId="eb39d0edba04490b" providerId="LiveId" clId="{664CB875-D393-4838-B7C3-E408618FF8EC}" dt="2023-01-24T13:08:56.317" v="3296" actId="478"/>
          <ac:spMkLst>
            <pc:docMk/>
            <pc:sldMk cId="3275108444" sldId="315"/>
            <ac:spMk id="8" creationId="{F2A303AC-E111-AB6E-FC6D-7D8A956F993C}"/>
          </ac:spMkLst>
        </pc:spChg>
      </pc:sldChg>
      <pc:sldChg chg="addSp delSp modSp add mod ord modClrScheme chgLayout modNotesTx">
        <pc:chgData name="Anna Ljunggren" userId="eb39d0edba04490b" providerId="LiveId" clId="{664CB875-D393-4838-B7C3-E408618FF8EC}" dt="2023-01-24T13:09:32.184" v="3300" actId="113"/>
        <pc:sldMkLst>
          <pc:docMk/>
          <pc:sldMk cId="3034382946" sldId="316"/>
        </pc:sldMkLst>
        <pc:spChg chg="del mod ord">
          <ac:chgData name="Anna Ljunggren" userId="eb39d0edba04490b" providerId="LiveId" clId="{664CB875-D393-4838-B7C3-E408618FF8EC}" dt="2023-01-24T11:43:56.672" v="591" actId="478"/>
          <ac:spMkLst>
            <pc:docMk/>
            <pc:sldMk cId="3034382946" sldId="316"/>
            <ac:spMk id="2" creationId="{CF323ADA-A2BC-C846-97F8-C30319ED039F}"/>
          </ac:spMkLst>
        </pc:spChg>
        <pc:spChg chg="mod ord">
          <ac:chgData name="Anna Ljunggren" userId="eb39d0edba04490b" providerId="LiveId" clId="{664CB875-D393-4838-B7C3-E408618FF8EC}" dt="2023-01-24T11:39:45.188" v="466" actId="700"/>
          <ac:spMkLst>
            <pc:docMk/>
            <pc:sldMk cId="3034382946" sldId="316"/>
            <ac:spMk id="4" creationId="{1D69DA05-4B66-9C9D-2618-DCCEB18F11C5}"/>
          </ac:spMkLst>
        </pc:spChg>
        <pc:spChg chg="add mod">
          <ac:chgData name="Anna Ljunggren" userId="eb39d0edba04490b" providerId="LiveId" clId="{664CB875-D393-4838-B7C3-E408618FF8EC}" dt="2023-01-24T11:30:56.096" v="266" actId="164"/>
          <ac:spMkLst>
            <pc:docMk/>
            <pc:sldMk cId="3034382946" sldId="316"/>
            <ac:spMk id="6" creationId="{15186FA4-F32B-896E-7780-4DCAFBCEEC68}"/>
          </ac:spMkLst>
        </pc:spChg>
        <pc:spChg chg="del mod">
          <ac:chgData name="Anna Ljunggren" userId="eb39d0edba04490b" providerId="LiveId" clId="{664CB875-D393-4838-B7C3-E408618FF8EC}" dt="2023-01-24T11:35:32.888" v="302" actId="478"/>
          <ac:spMkLst>
            <pc:docMk/>
            <pc:sldMk cId="3034382946" sldId="316"/>
            <ac:spMk id="7" creationId="{E7B583C0-5735-1317-5B5F-4B4CB58E8BAD}"/>
          </ac:spMkLst>
        </pc:spChg>
        <pc:spChg chg="add del mod ord">
          <ac:chgData name="Anna Ljunggren" userId="eb39d0edba04490b" providerId="LiveId" clId="{664CB875-D393-4838-B7C3-E408618FF8EC}" dt="2023-01-24T11:39:45.188" v="466" actId="700"/>
          <ac:spMkLst>
            <pc:docMk/>
            <pc:sldMk cId="3034382946" sldId="316"/>
            <ac:spMk id="17" creationId="{81BCBA6A-CCCB-117C-D72C-8D32C816E997}"/>
          </ac:spMkLst>
        </pc:spChg>
        <pc:spChg chg="add mod">
          <ac:chgData name="Anna Ljunggren" userId="eb39d0edba04490b" providerId="LiveId" clId="{664CB875-D393-4838-B7C3-E408618FF8EC}" dt="2023-01-24T13:09:32.184" v="3300" actId="113"/>
          <ac:spMkLst>
            <pc:docMk/>
            <pc:sldMk cId="3034382946" sldId="316"/>
            <ac:spMk id="18" creationId="{0474A25D-D04E-D68E-903A-D31DB4970BD6}"/>
          </ac:spMkLst>
        </pc:spChg>
        <pc:grpChg chg="add mod">
          <ac:chgData name="Anna Ljunggren" userId="eb39d0edba04490b" providerId="LiveId" clId="{664CB875-D393-4838-B7C3-E408618FF8EC}" dt="2023-01-24T11:33:32.973" v="278" actId="14100"/>
          <ac:grpSpMkLst>
            <pc:docMk/>
            <pc:sldMk cId="3034382946" sldId="316"/>
            <ac:grpSpMk id="8" creationId="{91CE75B5-D189-E9D0-A010-415E1A1E339A}"/>
          </ac:grpSpMkLst>
        </pc:grpChg>
        <pc:picChg chg="add mod">
          <ac:chgData name="Anna Ljunggren" userId="eb39d0edba04490b" providerId="LiveId" clId="{664CB875-D393-4838-B7C3-E408618FF8EC}" dt="2023-01-24T11:30:56.096" v="266" actId="164"/>
          <ac:picMkLst>
            <pc:docMk/>
            <pc:sldMk cId="3034382946" sldId="316"/>
            <ac:picMk id="3" creationId="{78DCBEC2-462A-B531-B269-A812560B6CE5}"/>
          </ac:picMkLst>
        </pc:picChg>
        <pc:picChg chg="mod modCrop">
          <ac:chgData name="Anna Ljunggren" userId="eb39d0edba04490b" providerId="LiveId" clId="{664CB875-D393-4838-B7C3-E408618FF8EC}" dt="2023-01-24T11:47:45.861" v="626" actId="14100"/>
          <ac:picMkLst>
            <pc:docMk/>
            <pc:sldMk cId="3034382946" sldId="316"/>
            <ac:picMk id="5" creationId="{BDC3F13F-C723-5CFF-7B9F-9BC3EE939BBA}"/>
          </ac:picMkLst>
        </pc:picChg>
        <pc:picChg chg="add mod">
          <ac:chgData name="Anna Ljunggren" userId="eb39d0edba04490b" providerId="LiveId" clId="{664CB875-D393-4838-B7C3-E408618FF8EC}" dt="2023-01-24T11:48:46.194" v="636" actId="14100"/>
          <ac:picMkLst>
            <pc:docMk/>
            <pc:sldMk cId="3034382946" sldId="316"/>
            <ac:picMk id="10" creationId="{C7CDD383-E245-D34E-A92C-6D970B011FE2}"/>
          </ac:picMkLst>
        </pc:picChg>
        <pc:picChg chg="add mod">
          <ac:chgData name="Anna Ljunggren" userId="eb39d0edba04490b" providerId="LiveId" clId="{664CB875-D393-4838-B7C3-E408618FF8EC}" dt="2023-01-24T11:49:52.740" v="650" actId="1037"/>
          <ac:picMkLst>
            <pc:docMk/>
            <pc:sldMk cId="3034382946" sldId="316"/>
            <ac:picMk id="12" creationId="{CDCD7304-C44D-D206-CC86-54E13599E1CD}"/>
          </ac:picMkLst>
        </pc:picChg>
        <pc:picChg chg="add mod ord modCrop">
          <ac:chgData name="Anna Ljunggren" userId="eb39d0edba04490b" providerId="LiveId" clId="{664CB875-D393-4838-B7C3-E408618FF8EC}" dt="2023-01-24T11:50:31.192" v="653" actId="166"/>
          <ac:picMkLst>
            <pc:docMk/>
            <pc:sldMk cId="3034382946" sldId="316"/>
            <ac:picMk id="14" creationId="{EAD76F63-B2BE-2537-6903-5A3FE606D6D2}"/>
          </ac:picMkLst>
        </pc:picChg>
        <pc:picChg chg="add mod">
          <ac:chgData name="Anna Ljunggren" userId="eb39d0edba04490b" providerId="LiveId" clId="{664CB875-D393-4838-B7C3-E408618FF8EC}" dt="2023-01-24T11:40:16.353" v="470" actId="14100"/>
          <ac:picMkLst>
            <pc:docMk/>
            <pc:sldMk cId="3034382946" sldId="316"/>
            <ac:picMk id="16" creationId="{4F552012-C797-6E53-51C0-7856EE29FCA2}"/>
          </ac:picMkLst>
        </pc:picChg>
        <pc:picChg chg="add mod modCrop">
          <ac:chgData name="Anna Ljunggren" userId="eb39d0edba04490b" providerId="LiveId" clId="{664CB875-D393-4838-B7C3-E408618FF8EC}" dt="2023-01-24T11:49:10.958" v="639" actId="732"/>
          <ac:picMkLst>
            <pc:docMk/>
            <pc:sldMk cId="3034382946" sldId="316"/>
            <ac:picMk id="20" creationId="{C4909A1D-3457-B047-B9A9-3A03B51843FC}"/>
          </ac:picMkLst>
        </pc:picChg>
      </pc:sldChg>
      <pc:sldChg chg="addSp delSp modSp add mod ord modNotesTx">
        <pc:chgData name="Anna Ljunggren" userId="eb39d0edba04490b" providerId="LiveId" clId="{664CB875-D393-4838-B7C3-E408618FF8EC}" dt="2023-01-24T11:56:52.048" v="1570" actId="20577"/>
        <pc:sldMkLst>
          <pc:docMk/>
          <pc:sldMk cId="3800503367" sldId="317"/>
        </pc:sldMkLst>
        <pc:picChg chg="del mod">
          <ac:chgData name="Anna Ljunggren" userId="eb39d0edba04490b" providerId="LiveId" clId="{664CB875-D393-4838-B7C3-E408618FF8EC}" dt="2023-01-24T11:29:42.266" v="239" actId="478"/>
          <ac:picMkLst>
            <pc:docMk/>
            <pc:sldMk cId="3800503367" sldId="317"/>
            <ac:picMk id="5" creationId="{BDC3F13F-C723-5CFF-7B9F-9BC3EE939BBA}"/>
          </ac:picMkLst>
        </pc:picChg>
        <pc:picChg chg="add mod">
          <ac:chgData name="Anna Ljunggren" userId="eb39d0edba04490b" providerId="LiveId" clId="{664CB875-D393-4838-B7C3-E408618FF8EC}" dt="2023-01-24T11:29:55.853" v="242" actId="14100"/>
          <ac:picMkLst>
            <pc:docMk/>
            <pc:sldMk cId="3800503367" sldId="317"/>
            <ac:picMk id="6" creationId="{A7081FAD-FCA6-BB06-96A1-C18C1A577DD4}"/>
          </ac:picMkLst>
        </pc:picChg>
      </pc:sldChg>
      <pc:sldChg chg="addSp delSp modSp add mod">
        <pc:chgData name="Anna Ljunggren" userId="eb39d0edba04490b" providerId="LiveId" clId="{664CB875-D393-4838-B7C3-E408618FF8EC}" dt="2023-01-24T13:01:43.694" v="3213" actId="1035"/>
        <pc:sldMkLst>
          <pc:docMk/>
          <pc:sldMk cId="1402808242" sldId="318"/>
        </pc:sldMkLst>
        <pc:spChg chg="mod">
          <ac:chgData name="Anna Ljunggren" userId="eb39d0edba04490b" providerId="LiveId" clId="{664CB875-D393-4838-B7C3-E408618FF8EC}" dt="2023-01-24T12:58:13.503" v="3142" actId="1076"/>
          <ac:spMkLst>
            <pc:docMk/>
            <pc:sldMk cId="1402808242" sldId="318"/>
            <ac:spMk id="2" creationId="{E51D140B-720E-D937-4D4A-D403EB16FB57}"/>
          </ac:spMkLst>
        </pc:spChg>
        <pc:spChg chg="mod">
          <ac:chgData name="Anna Ljunggren" userId="eb39d0edba04490b" providerId="LiveId" clId="{664CB875-D393-4838-B7C3-E408618FF8EC}" dt="2023-01-24T12:58:20.564" v="3165" actId="1036"/>
          <ac:spMkLst>
            <pc:docMk/>
            <pc:sldMk cId="1402808242" sldId="318"/>
            <ac:spMk id="3" creationId="{6443701B-3F7E-2720-1DF9-0C212CBD83B1}"/>
          </ac:spMkLst>
        </pc:spChg>
        <pc:spChg chg="mod">
          <ac:chgData name="Anna Ljunggren" userId="eb39d0edba04490b" providerId="LiveId" clId="{664CB875-D393-4838-B7C3-E408618FF8EC}" dt="2023-01-24T12:49:00.783" v="3008" actId="20577"/>
          <ac:spMkLst>
            <pc:docMk/>
            <pc:sldMk cId="1402808242" sldId="318"/>
            <ac:spMk id="5" creationId="{8936F516-FC45-621B-F123-B272B0A92123}"/>
          </ac:spMkLst>
        </pc:spChg>
        <pc:spChg chg="mod">
          <ac:chgData name="Anna Ljunggren" userId="eb39d0edba04490b" providerId="LiveId" clId="{664CB875-D393-4838-B7C3-E408618FF8EC}" dt="2023-01-24T12:58:20.564" v="3165" actId="1036"/>
          <ac:spMkLst>
            <pc:docMk/>
            <pc:sldMk cId="1402808242" sldId="318"/>
            <ac:spMk id="10" creationId="{9FF115E6-59B5-CE36-D24F-C76CFBE8C93E}"/>
          </ac:spMkLst>
        </pc:spChg>
        <pc:grpChg chg="mod">
          <ac:chgData name="Anna Ljunggren" userId="eb39d0edba04490b" providerId="LiveId" clId="{664CB875-D393-4838-B7C3-E408618FF8EC}" dt="2023-01-24T12:58:20.564" v="3165" actId="1036"/>
          <ac:grpSpMkLst>
            <pc:docMk/>
            <pc:sldMk cId="1402808242" sldId="318"/>
            <ac:grpSpMk id="4" creationId="{9910694A-177F-E299-6B2E-8BF9255669B2}"/>
          </ac:grpSpMkLst>
        </pc:grpChg>
        <pc:picChg chg="del">
          <ac:chgData name="Anna Ljunggren" userId="eb39d0edba04490b" providerId="LiveId" clId="{664CB875-D393-4838-B7C3-E408618FF8EC}" dt="2023-01-24T12:57:41.564" v="3135" actId="478"/>
          <ac:picMkLst>
            <pc:docMk/>
            <pc:sldMk cId="1402808242" sldId="318"/>
            <ac:picMk id="12" creationId="{AC9F0CD6-6A31-C5E7-3078-FC7A98934ECF}"/>
          </ac:picMkLst>
        </pc:picChg>
        <pc:picChg chg="add mod modCrop">
          <ac:chgData name="Anna Ljunggren" userId="eb39d0edba04490b" providerId="LiveId" clId="{664CB875-D393-4838-B7C3-E408618FF8EC}" dt="2023-01-24T13:01:43.694" v="3213" actId="1035"/>
          <ac:picMkLst>
            <pc:docMk/>
            <pc:sldMk cId="1402808242" sldId="318"/>
            <ac:picMk id="13" creationId="{20310BD7-7ADE-17CD-2F2B-DEB12FA110E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2024-10-03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2024-10-03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2024-10-03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2024-10-03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2024-10-03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4439151-9603-284A-D411-D26DCCF27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" r="863"/>
          <a:stretch/>
        </p:blipFill>
        <p:spPr>
          <a:xfrm flipH="1">
            <a:off x="6989577" y="942657"/>
            <a:ext cx="4884815" cy="4970630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Magsår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Mario arbetar som biståndshandläggare och blev sjukskriven på grund av magsår.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Biståndshandläggare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35 år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34 000 kr när han sjukskrevs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5 månader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1 200 kr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sjukskrivningen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återgick hon i arbete.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37118BC6-01D1-AB02-5879-A874EBA79628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1F45FF31-8CCC-B35E-1786-9A95883FDAF8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166807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b="1" dirty="0">
                <a:solidFill>
                  <a:schemeClr val="accent4"/>
                </a:solidFill>
              </a:rPr>
              <a:t>Ersättning från Afa Försäkring enligt kollektivavtal ca 7 000 kr.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F45F6915-5247-9589-9895-DB84AACDB6D8}"/>
              </a:ext>
            </a:extLst>
          </p:cNvPr>
          <p:cNvGrpSpPr/>
          <p:nvPr/>
        </p:nvGrpSpPr>
        <p:grpSpPr>
          <a:xfrm>
            <a:off x="5096612" y="3316291"/>
            <a:ext cx="2680373" cy="2680373"/>
            <a:chOff x="5414625" y="3716267"/>
            <a:chExt cx="2025387" cy="2047088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9BA21EFF-9B5A-9365-E4A2-C5AF21AA0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414625" y="3716267"/>
              <a:ext cx="2025387" cy="2047088"/>
            </a:xfrm>
            <a:prstGeom prst="rect">
              <a:avLst/>
            </a:prstGeom>
          </p:spPr>
        </p:pic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2A0A9DD2-726D-EB31-A296-41267161637D}"/>
                </a:ext>
              </a:extLst>
            </p:cNvPr>
            <p:cNvSpPr txBox="1"/>
            <p:nvPr/>
          </p:nvSpPr>
          <p:spPr>
            <a:xfrm>
              <a:off x="5476494" y="3862972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Mario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han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7" name="Bild 6">
            <a:extLst>
              <a:ext uri="{FF2B5EF4-FFF2-40B4-BE49-F238E27FC236}">
                <a16:creationId xmlns:a16="http://schemas.microsoft.com/office/drawing/2014/main" id="{83C6E373-7F19-7202-D9CC-A97536C1D39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1051</TotalTime>
  <Words>80</Words>
  <Application>Microsoft Office PowerPoint</Application>
  <PresentationFormat>Bredbild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Per Nyström</cp:lastModifiedBy>
  <cp:revision>48</cp:revision>
  <dcterms:created xsi:type="dcterms:W3CDTF">2023-01-13T13:00:20Z</dcterms:created>
  <dcterms:modified xsi:type="dcterms:W3CDTF">2024-10-03T10:07:14Z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