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BFA"/>
    <a:srgbClr val="F99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830" autoAdjust="0"/>
  </p:normalViewPr>
  <p:slideViewPr>
    <p:cSldViewPr snapToGrid="0">
      <p:cViewPr varScale="1">
        <p:scale>
          <a:sx n="120" d="100"/>
          <a:sy n="120" d="100"/>
        </p:scale>
        <p:origin x="126" y="4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198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Bruten underarm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Förskolläraren Kim halkade på en våt fläck 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förskolans kök och bröt vänster underarm.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Förskollärare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25 år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32 000 kr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 månader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1 200 kr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</a:t>
            </a:r>
            <a:br>
              <a:rPr lang="sv-SE" sz="1700" dirty="0"/>
            </a:br>
            <a:r>
              <a:rPr lang="sv-SE" sz="1700" dirty="0"/>
              <a:t>bedöms Kim ha 5 % medicinsk invaliditet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D13DF3E-178E-3A4B-EAE4-49263F0D158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13" name="Bildobjekt 12" descr="En bild som visar tecknad serie, rita, clipart&#10;&#10;Automatiskt genererad beskrivning">
            <a:extLst>
              <a:ext uri="{FF2B5EF4-FFF2-40B4-BE49-F238E27FC236}">
                <a16:creationId xmlns:a16="http://schemas.microsoft.com/office/drawing/2014/main" id="{1E38BCEE-C1FA-5E40-FE91-A90A8E3E539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1" r="29463"/>
          <a:stretch/>
        </p:blipFill>
        <p:spPr>
          <a:xfrm>
            <a:off x="8171163" y="202677"/>
            <a:ext cx="2198537" cy="6347547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B6A62545-7399-AAE6-73EC-4404809EA635}"/>
              </a:ext>
            </a:extLst>
          </p:cNvPr>
          <p:cNvSpPr/>
          <p:nvPr/>
        </p:nvSpPr>
        <p:spPr>
          <a:xfrm>
            <a:off x="0" y="5207216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43B3487-6E35-54FF-B55F-6D21FE10EA1A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arbetsskade-försäkringen med  ca 80 000 kr.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549C8B63-17AC-CF71-1BC1-37E69CC4BF73}"/>
              </a:ext>
            </a:extLst>
          </p:cNvPr>
          <p:cNvGrpSpPr/>
          <p:nvPr/>
        </p:nvGrpSpPr>
        <p:grpSpPr>
          <a:xfrm>
            <a:off x="5209035" y="3323901"/>
            <a:ext cx="2680373" cy="2680373"/>
            <a:chOff x="5388391" y="3722077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7ED6422C-5D6B-40AD-385B-BB4E2CAED6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88391" y="3722077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1D621583-4883-341B-3F85-45D52C7AE514}"/>
                </a:ext>
              </a:extLst>
            </p:cNvPr>
            <p:cNvSpPr txBox="1"/>
            <p:nvPr/>
          </p:nvSpPr>
          <p:spPr>
            <a:xfrm>
              <a:off x="5434376" y="3868783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Kim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han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5" name="Bild 4">
            <a:extLst>
              <a:ext uri="{FF2B5EF4-FFF2-40B4-BE49-F238E27FC236}">
                <a16:creationId xmlns:a16="http://schemas.microsoft.com/office/drawing/2014/main" id="{7D04C19B-010A-15FB-0D0E-583FD9D3D9C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1091016" y="409575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1023</TotalTime>
  <Words>90</Words>
  <Application>Microsoft Office PowerPoint</Application>
  <PresentationFormat>Bredbild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48</cp:revision>
  <dcterms:created xsi:type="dcterms:W3CDTF">2023-01-13T13:00:20Z</dcterms:created>
  <dcterms:modified xsi:type="dcterms:W3CDTF">2024-01-10T13:16:27Z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