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3" r:id="rId7"/>
    <p:sldId id="330" r:id="rId8"/>
    <p:sldId id="334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3"/>
            <p14:sldId id="330"/>
            <p14:sldId id="334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830" autoAdjust="0"/>
  </p:normalViewPr>
  <p:slideViewPr>
    <p:cSldViewPr snapToGrid="0">
      <p:cViewPr varScale="1">
        <p:scale>
          <a:sx n="120" d="100"/>
          <a:sy n="120" d="100"/>
        </p:scale>
        <p:origin x="126" y="4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26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88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263978-A39D-1462-2834-982F9F22D0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afa.se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85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E38BCEE-C1FA-5E40-FE91-A90A8E3E5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100"/>
          <a:stretch/>
        </p:blipFill>
        <p:spPr>
          <a:xfrm>
            <a:off x="6831597" y="950592"/>
            <a:ext cx="4847641" cy="495667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höft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100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Socialsekreteraren </a:t>
            </a:r>
            <a:r>
              <a:rPr lang="sv-SE" sz="1700" dirty="0" err="1"/>
              <a:t>Yasmin</a:t>
            </a:r>
            <a:r>
              <a:rPr lang="sv-SE" sz="1700" dirty="0"/>
              <a:t> ramlade i skolans trappa och bröt höger höft.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Socialsekreterare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42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37 000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1 800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bedöms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 err="1"/>
              <a:t>Yasmin</a:t>
            </a:r>
            <a:r>
              <a:rPr lang="sv-SE" sz="1700" dirty="0"/>
              <a:t> ha 10 % medicinsk 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250 000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Inkomstförlust, kostnader,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sveda och värk, invaliditet</a:t>
            </a:r>
            <a:endParaRPr lang="sv-SE" sz="128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</a:t>
              </a:r>
              <a:r>
                <a:rPr lang="sv-SE" sz="14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Yasmin</a:t>
              </a:r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F855FD2-512C-586F-0C00-9D308283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100"/>
          <a:stretch/>
        </p:blipFill>
        <p:spPr>
          <a:xfrm>
            <a:off x="6831597" y="950592"/>
            <a:ext cx="4847641" cy="495667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höft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Socialsekreteraren </a:t>
            </a:r>
            <a:r>
              <a:rPr lang="sv-SE" sz="1700" dirty="0" err="1"/>
              <a:t>Yasmin</a:t>
            </a:r>
            <a:r>
              <a:rPr lang="sv-SE" sz="1700" dirty="0"/>
              <a:t> ramlade i skolans trappa och bröt höger höft.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sv-SE" sz="17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Socialsekreterare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42 år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37 000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1 800 kr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bedöms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 err="1"/>
              <a:t>Yasmin</a:t>
            </a:r>
            <a:r>
              <a:rPr lang="sv-SE" sz="1700" dirty="0"/>
              <a:t> ha 10 % medicinsk invaliditet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</a:t>
            </a:r>
            <a:r>
              <a:rPr lang="sv-SE" sz="1700" b="1" dirty="0" err="1">
                <a:solidFill>
                  <a:schemeClr val="bg1"/>
                </a:solidFill>
              </a:rPr>
              <a:t>Afa</a:t>
            </a:r>
            <a:r>
              <a:rPr lang="sv-SE" sz="1700" b="1" dirty="0">
                <a:solidFill>
                  <a:schemeClr val="bg1"/>
                </a:solidFill>
              </a:rPr>
              <a:t> Försäkring enligt kollektivavtal* cirka 250 000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Ersättning för: Inkomstförlust, kostnader, </a:t>
            </a:r>
            <a:b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sveda och värk, invaliditet</a:t>
            </a:r>
            <a:endParaRPr lang="sv-SE" sz="128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Arbetsskadeförsäkringen för kommun- och regionanställda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32194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</a:t>
              </a:r>
              <a:r>
                <a:rPr lang="sv-SE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Yasmin</a:t>
              </a:r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får av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0EBF7CD4-FC81-4772-A36F-0C461EBFD0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66C71D-7EFC-6B3D-6BE2-C60DC81E9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084" y="808848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1A38253-2C5D-E557-7BD1-0D145A967355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</a:t>
            </a:r>
            <a:r>
              <a:rPr lang="sv-SE" sz="3000" b="1" dirty="0" err="1">
                <a:solidFill>
                  <a:schemeClr val="accent1"/>
                </a:solidFill>
              </a:rPr>
              <a:t>Yasmin</a:t>
            </a:r>
            <a:r>
              <a:rPr lang="sv-SE" sz="3000" b="1" dirty="0">
                <a:solidFill>
                  <a:schemeClr val="accent1"/>
                </a:solidFill>
              </a:rPr>
              <a:t>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hon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84ADC4-83D4-E163-694D-3AA829F7342D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... sjukdom</a:t>
            </a:r>
          </a:p>
          <a:p>
            <a:pPr marL="0" indent="0">
              <a:buNone/>
            </a:pPr>
            <a:r>
              <a:rPr lang="sv-SE" dirty="0"/>
              <a:t>... arbetsskada</a:t>
            </a:r>
          </a:p>
          <a:p>
            <a:pPr marL="0" indent="0">
              <a:buNone/>
            </a:pPr>
            <a:r>
              <a:rPr lang="sv-SE" dirty="0"/>
              <a:t>... dödsfall</a:t>
            </a:r>
          </a:p>
          <a:p>
            <a:pPr marL="0" indent="0">
              <a:buNone/>
            </a:pPr>
            <a:r>
              <a:rPr lang="sv-SE" dirty="0"/>
              <a:t>... pension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E701403-5DA5-CD8F-F09C-FFAFC37D8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100"/>
          <a:stretch/>
        </p:blipFill>
        <p:spPr>
          <a:xfrm>
            <a:off x="6831597" y="950592"/>
            <a:ext cx="4847641" cy="49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32038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1033</TotalTime>
  <Words>291</Words>
  <Application>Microsoft Office PowerPoint</Application>
  <PresentationFormat>Bredbild</PresentationFormat>
  <Paragraphs>55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Du är försäkrad via din  anställning vid...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47</cp:revision>
  <dcterms:created xsi:type="dcterms:W3CDTF">2023-01-13T13:00:20Z</dcterms:created>
  <dcterms:modified xsi:type="dcterms:W3CDTF">2024-01-10T11:00:25Z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