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2" r:id="rId7"/>
    <p:sldId id="330" r:id="rId8"/>
    <p:sldId id="333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2"/>
            <p14:sldId id="330"/>
            <p14:sldId id="333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830" autoAdjust="0"/>
  </p:normalViewPr>
  <p:slideViewPr>
    <p:cSldViewPr snapToGrid="0">
      <p:cViewPr varScale="1">
        <p:scale>
          <a:sx n="120" d="100"/>
          <a:sy n="120" d="100"/>
        </p:scale>
        <p:origin x="126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18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45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rgbClr val="F99B8F"/>
                </a:solidFill>
              </a:rPr>
              <a:t> som du kanske inte kände till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underarm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Förskolläraren Kim halkade på en våt fläck i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förskolans kök och bröt vänster underarm.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Förskolelärare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25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32 000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 månader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bedöms </a:t>
            </a:r>
            <a:br>
              <a:rPr lang="sv-SE" sz="1700" dirty="0"/>
            </a:br>
            <a:r>
              <a:rPr lang="sv-SE" sz="1700" dirty="0"/>
              <a:t>Kim ha 5 % medicinsk 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80 000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Inkomstförlust, kostnader,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sveda och värk, invaliditet</a:t>
            </a:r>
            <a:endParaRPr lang="sv-SE" sz="128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9000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Kim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 </a:t>
              </a:r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pic>
        <p:nvPicPr>
          <p:cNvPr id="13" name="Bildobjekt 12" descr="En bild som visar tecknad serie, rita, clipart&#10;&#10;Automatiskt genererad beskrivning">
            <a:extLst>
              <a:ext uri="{FF2B5EF4-FFF2-40B4-BE49-F238E27FC236}">
                <a16:creationId xmlns:a16="http://schemas.microsoft.com/office/drawing/2014/main" id="{1E38BCEE-C1FA-5E40-FE91-A90A8E3E53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r="29463"/>
          <a:stretch/>
        </p:blipFill>
        <p:spPr>
          <a:xfrm>
            <a:off x="8053278" y="98820"/>
            <a:ext cx="2306171" cy="66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E2300A98-BE84-427F-7EB2-1D4607EBE723}"/>
              </a:ext>
            </a:extLst>
          </p:cNvPr>
          <p:cNvSpPr/>
          <p:nvPr/>
        </p:nvSpPr>
        <p:spPr>
          <a:xfrm>
            <a:off x="6256421" y="0"/>
            <a:ext cx="5935579" cy="6877878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 descr="En bild som visar tecknad serie, rita, clipart&#10;&#10;Automatiskt genererad beskrivning">
            <a:extLst>
              <a:ext uri="{FF2B5EF4-FFF2-40B4-BE49-F238E27FC236}">
                <a16:creationId xmlns:a16="http://schemas.microsoft.com/office/drawing/2014/main" id="{6AC4364C-911E-93EA-5DC5-BFA241632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r="29463"/>
          <a:stretch/>
        </p:blipFill>
        <p:spPr>
          <a:xfrm>
            <a:off x="8053278" y="98820"/>
            <a:ext cx="2306171" cy="665830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underarm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92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Förskolläraren Kim halkade på en våt fläck i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förskolans kök och bröt vänster underarm.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Förskollärare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25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32 000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 månader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bedöms </a:t>
            </a:r>
            <a:br>
              <a:rPr lang="sv-SE" sz="1700" dirty="0"/>
            </a:br>
            <a:r>
              <a:rPr lang="sv-SE" sz="1700" dirty="0"/>
              <a:t>Kim ha 5 % medicinsk 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80 000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Inkomstförlust, kostnader,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sveda och värk, invaliditet</a:t>
            </a:r>
            <a:endParaRPr lang="sv-SE" sz="128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Kim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52F05E88-D225-10B8-ABF4-8B9CEC6EE080}"/>
              </a:ext>
            </a:extLst>
          </p:cNvPr>
          <p:cNvSpPr/>
          <p:nvPr/>
        </p:nvSpPr>
        <p:spPr>
          <a:xfrm>
            <a:off x="0" y="-1030"/>
            <a:ext cx="12191999" cy="6877877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44346AE-B807-F449-6E98-07531F834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669" y="808848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0220D9A-58F4-37BC-1AFA-8EB6C3F46C18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Kim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>
                <a:solidFill>
                  <a:schemeClr val="accent1"/>
                </a:solidFill>
              </a:rPr>
              <a:t>får han </a:t>
            </a:r>
            <a:r>
              <a:rPr lang="sv-SE" sz="3000" b="1" dirty="0">
                <a:solidFill>
                  <a:schemeClr val="accent1"/>
                </a:solidFill>
              </a:rPr>
              <a:t>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B6BBAFB3-9436-7EAE-8672-FB80749167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... sjukdom</a:t>
            </a:r>
          </a:p>
          <a:p>
            <a:pPr marL="0" indent="0">
              <a:buNone/>
            </a:pPr>
            <a:r>
              <a:rPr lang="sv-SE" dirty="0"/>
              <a:t>... arbetsskada</a:t>
            </a:r>
          </a:p>
          <a:p>
            <a:pPr marL="0" indent="0">
              <a:buNone/>
            </a:pPr>
            <a:r>
              <a:rPr lang="sv-SE" dirty="0"/>
              <a:t>... dödsfall</a:t>
            </a:r>
          </a:p>
          <a:p>
            <a:pPr marL="0" indent="0">
              <a:buNone/>
            </a:pPr>
            <a:r>
              <a:rPr lang="sv-SE" dirty="0"/>
              <a:t>... pension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7E1783-C315-FB8A-52F4-BD2166C1F464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7446D4D-ADC1-C340-F979-BA0CB104F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9" name="Bildobjekt 8" descr="En bild som visar tecknad serie, rita, clipart&#10;&#10;Automatiskt genererad beskrivning">
            <a:extLst>
              <a:ext uri="{FF2B5EF4-FFF2-40B4-BE49-F238E27FC236}">
                <a16:creationId xmlns:a16="http://schemas.microsoft.com/office/drawing/2014/main" id="{7ADAD63B-609E-94E6-D422-22E12CCAB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r="29463"/>
          <a:stretch/>
        </p:blipFill>
        <p:spPr>
          <a:xfrm>
            <a:off x="8053278" y="98820"/>
            <a:ext cx="2306171" cy="66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38436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1008</TotalTime>
  <Words>302</Words>
  <Application>Microsoft Office PowerPoint</Application>
  <PresentationFormat>Bredbild</PresentationFormat>
  <Paragraphs>56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Du är försäkrad via din  anställning vid...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48</cp:revision>
  <dcterms:created xsi:type="dcterms:W3CDTF">2023-01-13T13:00:20Z</dcterms:created>
  <dcterms:modified xsi:type="dcterms:W3CDTF">2024-01-10T10:55:19Z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