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7" r:id="rId7"/>
    <p:sldId id="330" r:id="rId8"/>
    <p:sldId id="338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7"/>
            <p14:sldId id="330"/>
            <p14:sldId id="338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73082" autoAdjust="0"/>
  </p:normalViewPr>
  <p:slideViewPr>
    <p:cSldViewPr snapToGrid="0">
      <p:cViewPr varScale="1">
        <p:scale>
          <a:sx n="104" d="100"/>
          <a:sy n="104" d="100"/>
        </p:scale>
        <p:origin x="762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76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77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dirty="0" err="1">
                <a:solidFill>
                  <a:schemeClr val="bg1"/>
                </a:solidFill>
              </a:rPr>
              <a:t>afa.se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Rubrik 5">
            <a:extLst>
              <a:ext uri="{FF2B5EF4-FFF2-40B4-BE49-F238E27FC236}">
                <a16:creationId xmlns:a16="http://schemas.microsoft.com/office/drawing/2014/main" id="{864CF7FB-2C8C-F57B-1B94-BAE2090FA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Ryggskada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Fysioterapeuten Agneta halkade på en våt fläck i behandlings­rummet och fick en allvarlig ryggskada.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Fysioterapeut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35 000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bedöms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Agneta ha 10 %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250 000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Agneta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pic>
        <p:nvPicPr>
          <p:cNvPr id="8" name="Bildobjekt 7">
            <a:extLst>
              <a:ext uri="{FF2B5EF4-FFF2-40B4-BE49-F238E27FC236}">
                <a16:creationId xmlns:a16="http://schemas.microsoft.com/office/drawing/2014/main" id="{59690F03-49B1-C483-FDBE-D31CF737C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743"/>
          <a:stretch/>
        </p:blipFill>
        <p:spPr>
          <a:xfrm>
            <a:off x="7009206" y="0"/>
            <a:ext cx="4430008" cy="6660318"/>
          </a:xfrm>
          <a:prstGeom prst="rect">
            <a:avLst/>
          </a:prstGeom>
        </p:spPr>
      </p:pic>
      <p:pic>
        <p:nvPicPr>
          <p:cNvPr id="14" name="Bild 13">
            <a:extLst>
              <a:ext uri="{FF2B5EF4-FFF2-40B4-BE49-F238E27FC236}">
                <a16:creationId xmlns:a16="http://schemas.microsoft.com/office/drawing/2014/main" id="{9A806AAA-E1E2-FF9E-D329-9E8FE6B7DEF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C417A13-211A-4C87-CDE5-30958A68A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743"/>
          <a:stretch/>
        </p:blipFill>
        <p:spPr>
          <a:xfrm>
            <a:off x="7009206" y="0"/>
            <a:ext cx="4430008" cy="6660318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Ryggskada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Fysioterapeuten Agneta halkade på en våt fläck i behandlings­rummet och fick en allvarlig ryggskada.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Fysioterapeut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35 000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bedöms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Agneta ha 10 % medicinsk invaliditet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kollektivavtal* cirka 250 000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Ersättning för: Inkomstförlust, kostnader, </a:t>
            </a:r>
            <a:b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</a:br>
            <a:r>
              <a:rPr lang="sv-SE" sz="1280" b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sveda och värk, invaliditet</a:t>
            </a: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Arbetsskadeförsäkringen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32194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Agneta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7214D110-B8FC-D090-4FB9-8EDC50AC2969}"/>
              </a:ext>
            </a:extLst>
          </p:cNvPr>
          <p:cNvSpPr/>
          <p:nvPr/>
        </p:nvSpPr>
        <p:spPr>
          <a:xfrm>
            <a:off x="0" y="1974"/>
            <a:ext cx="12192000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740C64F-A82B-80B4-256C-D4F0538552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6189" y="881108"/>
            <a:ext cx="5503501" cy="5503501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C51E01CE-F33D-AEC5-2FDA-1986552A8988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Agneta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</a:t>
            </a:r>
            <a:r>
              <a:rPr lang="sv-SE" sz="3000" b="1" dirty="0" err="1">
                <a:solidFill>
                  <a:schemeClr val="accent1"/>
                </a:solidFill>
              </a:rPr>
              <a:t>Afa</a:t>
            </a:r>
            <a:r>
              <a:rPr lang="sv-SE" sz="3000" b="1" dirty="0">
                <a:solidFill>
                  <a:schemeClr val="accent1"/>
                </a:solidFill>
              </a:rPr>
              <a:t>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får hon 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14" name="Bild 13">
            <a:extLst>
              <a:ext uri="{FF2B5EF4-FFF2-40B4-BE49-F238E27FC236}">
                <a16:creationId xmlns:a16="http://schemas.microsoft.com/office/drawing/2014/main" id="{9A806AAA-E1E2-FF9E-D329-9E8FE6B7DEF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1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03C8D83-FB3D-D055-1E49-BC6114A26040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... sjukdom</a:t>
            </a:r>
          </a:p>
          <a:p>
            <a:pPr marL="0" indent="0">
              <a:buNone/>
            </a:pPr>
            <a:r>
              <a:rPr lang="sv-SE" dirty="0"/>
              <a:t>... arbetsskada</a:t>
            </a:r>
          </a:p>
          <a:p>
            <a:pPr marL="0" indent="0">
              <a:buNone/>
            </a:pPr>
            <a:r>
              <a:rPr lang="sv-SE" dirty="0"/>
              <a:t>... dödsfall</a:t>
            </a:r>
          </a:p>
          <a:p>
            <a:pPr marL="0" indent="0">
              <a:buNone/>
            </a:pPr>
            <a:r>
              <a:rPr lang="sv-SE" dirty="0"/>
              <a:t>... pension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97736C75-1A6B-6384-A35E-4A9B927E46C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57A77092-BBAC-929D-AD93-02778335B0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743"/>
          <a:stretch/>
        </p:blipFill>
        <p:spPr>
          <a:xfrm>
            <a:off x="7009206" y="0"/>
            <a:ext cx="4430008" cy="666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4DD6FB8-8267-F9E5-EEC9-5B947378A64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2" name="Platshållare för bild 10">
            <a:extLst>
              <a:ext uri="{FF2B5EF4-FFF2-40B4-BE49-F238E27FC236}">
                <a16:creationId xmlns:a16="http://schemas.microsoft.com/office/drawing/2014/main" id="{3A96CF59-8128-B7AF-F7BB-9AED368C1A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2" t="-19412" r="19594" b="-13985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6ABD3D78-67CD-BF21-B923-DD01A1A7568A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</p:spTree>
    <p:extLst>
      <p:ext uri="{BB962C8B-B14F-4D97-AF65-F5344CB8AC3E}">
        <p14:creationId xmlns:p14="http://schemas.microsoft.com/office/powerpoint/2010/main" val="258751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1055</TotalTime>
  <Words>302</Words>
  <Application>Microsoft Office PowerPoint</Application>
  <PresentationFormat>Bredbild</PresentationFormat>
  <Paragraphs>56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Du är försäkrad via din  anställning vid...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54</cp:revision>
  <dcterms:created xsi:type="dcterms:W3CDTF">2023-01-13T13:00:20Z</dcterms:created>
  <dcterms:modified xsi:type="dcterms:W3CDTF">2024-01-10T10:49:57Z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