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830" autoAdjust="0"/>
  </p:normalViewPr>
  <p:slideViewPr>
    <p:cSldViewPr snapToGrid="0">
      <p:cViewPr varScale="1">
        <p:scale>
          <a:sx n="78" d="100"/>
          <a:sy n="78" d="100"/>
        </p:scale>
        <p:origin x="114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32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-1"/>
            <a:ext cx="5935579" cy="68737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Bruten underarm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Sjuksköterskan </a:t>
            </a:r>
            <a:r>
              <a:rPr lang="sv-SE" sz="1700" dirty="0" err="1"/>
              <a:t>Krystyna</a:t>
            </a:r>
            <a:r>
              <a:rPr lang="sv-SE" sz="1700" dirty="0"/>
              <a:t> ramlade i en trappa på sjukhuset och bröt vänster underarm.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Sjuksköterska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25 år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40 000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 månader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</a:t>
            </a:r>
            <a:br>
              <a:rPr lang="sv-SE" sz="1700" dirty="0"/>
            </a:br>
            <a:r>
              <a:rPr lang="sv-SE" sz="1700" dirty="0"/>
              <a:t>på 1 200 kr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</a:t>
            </a:r>
            <a:br>
              <a:rPr lang="sv-SE" sz="1700" dirty="0"/>
            </a:br>
            <a:r>
              <a:rPr lang="sv-SE" sz="1700" dirty="0"/>
              <a:t>bedöms </a:t>
            </a:r>
            <a:r>
              <a:rPr lang="sv-SE" sz="1700" dirty="0" err="1"/>
              <a:t>Krystyna</a:t>
            </a:r>
            <a:r>
              <a:rPr lang="sv-SE" sz="1700" dirty="0"/>
              <a:t> ha 5 % medicinsk </a:t>
            </a:r>
            <a:br>
              <a:rPr lang="sv-SE" sz="1700" dirty="0"/>
            </a:br>
            <a:r>
              <a:rPr lang="sv-SE" sz="1700" dirty="0"/>
              <a:t>invaliditet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BF2F2EC6-5F5E-3EA4-A633-A8F1EDDFFEE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17" name="Rektangel 16">
            <a:extLst>
              <a:ext uri="{FF2B5EF4-FFF2-40B4-BE49-F238E27FC236}">
                <a16:creationId xmlns:a16="http://schemas.microsoft.com/office/drawing/2014/main" id="{277461F1-3820-A18C-90D2-C0689ACD9A67}"/>
              </a:ext>
            </a:extLst>
          </p:cNvPr>
          <p:cNvSpPr/>
          <p:nvPr/>
        </p:nvSpPr>
        <p:spPr>
          <a:xfrm>
            <a:off x="0" y="5218383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AFCF4F44-6CDC-0963-EAD2-5802DC310BB8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221560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</a:t>
            </a:r>
            <a:r>
              <a:rPr lang="sv-SE" sz="1800" b="1">
                <a:solidFill>
                  <a:schemeClr val="accent4"/>
                </a:solidFill>
              </a:rPr>
              <a:t>kollektivavtalade arbetsskade-försäkringen </a:t>
            </a:r>
            <a:r>
              <a:rPr lang="sv-SE" sz="1800" b="1" dirty="0">
                <a:solidFill>
                  <a:schemeClr val="accent4"/>
                </a:solidFill>
              </a:rPr>
              <a:t>med ca 108 500 kr.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0D51ECC0-C84B-1338-9E6F-233B4ABB6851}"/>
              </a:ext>
            </a:extLst>
          </p:cNvPr>
          <p:cNvGrpSpPr/>
          <p:nvPr/>
        </p:nvGrpSpPr>
        <p:grpSpPr>
          <a:xfrm>
            <a:off x="4988324" y="3313391"/>
            <a:ext cx="2680373" cy="2680373"/>
            <a:chOff x="5332797" y="3714050"/>
            <a:chExt cx="2025387" cy="2047088"/>
          </a:xfrm>
        </p:grpSpPr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4BDBF025-9352-93B1-27BC-2450D0D48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32797" y="3714050"/>
              <a:ext cx="2025387" cy="2047088"/>
            </a:xfrm>
            <a:prstGeom prst="rect">
              <a:avLst/>
            </a:prstGeom>
          </p:spPr>
        </p:pic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5951B222-F552-4AAC-0594-59C53C520A93}"/>
                </a:ext>
              </a:extLst>
            </p:cNvPr>
            <p:cNvSpPr txBox="1"/>
            <p:nvPr/>
          </p:nvSpPr>
          <p:spPr>
            <a:xfrm>
              <a:off x="5394666" y="3860756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Krystyna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5" name="Bildobjekt 4">
            <a:extLst>
              <a:ext uri="{FF2B5EF4-FFF2-40B4-BE49-F238E27FC236}">
                <a16:creationId xmlns:a16="http://schemas.microsoft.com/office/drawing/2014/main" id="{272FF330-C114-424C-B025-86B0510CFFA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16" t="16545" r="3512" b="3703"/>
          <a:stretch/>
        </p:blipFill>
        <p:spPr>
          <a:xfrm>
            <a:off x="7624456" y="812319"/>
            <a:ext cx="3650812" cy="547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1063</TotalTime>
  <Words>90</Words>
  <Application>Microsoft Office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51</cp:revision>
  <dcterms:created xsi:type="dcterms:W3CDTF">2023-01-13T13:00:20Z</dcterms:created>
  <dcterms:modified xsi:type="dcterms:W3CDTF">2024-01-10T13:35:46Z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