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4" r:id="rId7"/>
    <p:sldId id="333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4"/>
            <p14:sldId id="333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3" autoAdjust="0"/>
    <p:restoredTop sz="75789" autoAdjust="0"/>
  </p:normalViewPr>
  <p:slideViewPr>
    <p:cSldViewPr snapToGrid="0">
      <p:cViewPr varScale="1">
        <p:scale>
          <a:sx n="108" d="100"/>
          <a:sy n="108" d="100"/>
        </p:scale>
        <p:origin x="42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88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67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73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A558B65-096E-5E45-930C-2B8D8A2616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err="1">
                <a:solidFill>
                  <a:schemeClr val="bg1"/>
                </a:solidFill>
              </a:rPr>
              <a:t>afa</a:t>
            </a:r>
            <a:r>
              <a:rPr lang="sv-SE" sz="1600">
                <a:solidFill>
                  <a:schemeClr val="bg1"/>
                </a:solidFill>
              </a:rPr>
              <a:t>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CFE44E0B-B320-504B-EDA8-3992BB11F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" t="1832" r="14227" b="-1981"/>
          <a:stretch/>
        </p:blipFill>
        <p:spPr>
          <a:xfrm>
            <a:off x="6256421" y="1"/>
            <a:ext cx="5821279" cy="6857998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Förlamning och talsvårigheter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Undersköterskan Josef kunde inte fortsätta ­arbeta på grund av förlamning och ­talsvårigheter efter en stroke.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Undersköterska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30 000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sjukskrivning fick Josef sjukersättning från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Försäkringskassan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Afa Försäkring enligt kollektivavtal* cirka 400 000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under tid med sjukpenning och sjukersättning. Inbetalning till Josefs kommande pension (genom Avgiftsbefrielseförsäkringen). 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13DF3E-178E-3A4B-EAE4-49263F0D15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50242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Josef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 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" t="1832" r="14227" b="-1981"/>
          <a:stretch/>
        </p:blipFill>
        <p:spPr>
          <a:xfrm>
            <a:off x="6258665" y="2"/>
            <a:ext cx="5821279" cy="6857998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Förlamning och talsvårigheter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Undersköterskan Josef kunde inte fortsätta ­arbeta på grund av förlamning och ­talsvårigheter efter en stroke.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Undersköterska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30 000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sjukskrivning fick Josef sjukersättning från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Försäkringskassan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Afa Försäkring enligt kollektivavtal* cirka 400 000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under tid med sjukpenning och sjukersättning. Inbetalning till Josefs kommande pension (genom Avgiftsbefrielseförsäkringen). 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50242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Josef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26B007DB-8D9D-5783-B7BD-FE50459DBE42}"/>
              </a:ext>
            </a:extLst>
          </p:cNvPr>
          <p:cNvSpPr/>
          <p:nvPr/>
        </p:nvSpPr>
        <p:spPr>
          <a:xfrm>
            <a:off x="0" y="-1028"/>
            <a:ext cx="12191999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17B3D3C-8C49-CBCB-14A7-C575E0D28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4670" y="787043"/>
            <a:ext cx="5503501" cy="5503501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42DB8B83-6B73-A976-17E6-F4EB1E341FCB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Josef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Afa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får han 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9689A1F6-5A4D-02CE-991F-F787FF8E5E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C376F54-5963-88B2-E23B-7E16EBAE2CF1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7A11B57E-9FA9-CDE8-70BB-56E6C9A26DC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128150"/>
            <a:ext cx="5329236" cy="178214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sv-SE" dirty="0"/>
              <a:t>Anmäl till </a:t>
            </a:r>
            <a:r>
              <a:rPr lang="sv-SE" dirty="0" err="1"/>
              <a:t>Afa</a:t>
            </a:r>
            <a:r>
              <a:rPr lang="sv-SE" dirty="0"/>
              <a:t> Försäkring när du varit sjuk längre än:</a:t>
            </a:r>
          </a:p>
          <a:p>
            <a:pPr marL="342900" indent="-342900">
              <a:spcAft>
                <a:spcPts val="0"/>
              </a:spcAft>
            </a:pPr>
            <a:r>
              <a:rPr lang="sv-SE" dirty="0"/>
              <a:t>14 dagar – gäller t ex timavlönade</a:t>
            </a: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0"/>
              </a:spcAft>
            </a:pPr>
            <a:r>
              <a:rPr lang="sv-SE" dirty="0"/>
              <a:t>90 dagar – gäller tillsvidareanställda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498529"/>
          </a:xfrm>
        </p:spPr>
        <p:txBody>
          <a:bodyPr/>
          <a:lstStyle/>
          <a:p>
            <a:r>
              <a:rPr lang="sv-SE" dirty="0"/>
              <a:t>Vid sjukdom</a:t>
            </a:r>
          </a:p>
        </p:txBody>
      </p:sp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A554E26B-748A-92C2-0719-A85DD4C496FD}"/>
              </a:ext>
            </a:extLst>
          </p:cNvPr>
          <p:cNvSpPr txBox="1">
            <a:spLocks/>
          </p:cNvSpPr>
          <p:nvPr/>
        </p:nvSpPr>
        <p:spPr>
          <a:xfrm>
            <a:off x="766764" y="4480719"/>
            <a:ext cx="5329236" cy="17240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sjukdom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arbetsskada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dödsfall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pension</a:t>
            </a:r>
          </a:p>
        </p:txBody>
      </p:sp>
      <p:sp>
        <p:nvSpPr>
          <p:cNvPr id="7" name="Rubrik 4">
            <a:extLst>
              <a:ext uri="{FF2B5EF4-FFF2-40B4-BE49-F238E27FC236}">
                <a16:creationId xmlns:a16="http://schemas.microsoft.com/office/drawing/2014/main" id="{9729B4D4-6A4A-E50C-4635-CBDB44619A45}"/>
              </a:ext>
            </a:extLst>
          </p:cNvPr>
          <p:cNvSpPr txBox="1">
            <a:spLocks/>
          </p:cNvSpPr>
          <p:nvPr/>
        </p:nvSpPr>
        <p:spPr>
          <a:xfrm>
            <a:off x="766764" y="3328645"/>
            <a:ext cx="5329236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6817458-2B28-1D6B-856F-7033A867DAB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" t="1832" r="14227" b="-1981"/>
          <a:stretch/>
        </p:blipFill>
        <p:spPr>
          <a:xfrm>
            <a:off x="6256421" y="1"/>
            <a:ext cx="582127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4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0CB42DB9-4580-9797-1BD1-D1ACA5C2A05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424E39F3-7FAE-F3FE-5DBB-5F7C5B45CE02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1B8F4271-1A27-484E-DB0C-6AD02E592A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1026</TotalTime>
  <Words>330</Words>
  <Application>Microsoft Office PowerPoint</Application>
  <PresentationFormat>Bredbild</PresentationFormat>
  <Paragraphs>59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Vid sjukdom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46</cp:revision>
  <dcterms:created xsi:type="dcterms:W3CDTF">2023-01-13T13:00:20Z</dcterms:created>
  <dcterms:modified xsi:type="dcterms:W3CDTF">2024-01-10T10:54:27Z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