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B8F"/>
    <a:srgbClr val="C8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54" autoAdjust="0"/>
    <p:restoredTop sz="94830" autoAdjust="0"/>
  </p:normalViewPr>
  <p:slideViewPr>
    <p:cSldViewPr snapToGrid="0">
      <p:cViewPr varScale="1">
        <p:scale>
          <a:sx n="115" d="100"/>
          <a:sy n="115" d="100"/>
        </p:scale>
        <p:origin x="138" y="5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Förlamning och talsvårigheter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Undersköterskan Josefina kunde inte fortsätta arbeta på grund av förlamning och ­talsvårigheter efter en stroke.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lang="sv-SE" sz="1700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Undersköterska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56 år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31 000 kr när hon sjukskrevs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360 dagar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års </a:t>
            </a:r>
            <a:br>
              <a:rPr lang="sv-SE" sz="1700" dirty="0"/>
            </a:br>
            <a:r>
              <a:rPr lang="sv-SE" sz="1700" dirty="0"/>
              <a:t>sjukskrivning fick Josefina sjukersättning </a:t>
            </a:r>
            <a:br>
              <a:rPr lang="sv-SE" sz="1700" dirty="0"/>
            </a:br>
            <a:r>
              <a:rPr lang="sv-SE" sz="1700" dirty="0"/>
              <a:t>från Försäkringskassan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31008A93-2D99-4B59-65F6-C00506A288AF}"/>
              </a:ext>
            </a:extLst>
          </p:cNvPr>
          <p:cNvSpPr/>
          <p:nvPr/>
        </p:nvSpPr>
        <p:spPr>
          <a:xfrm>
            <a:off x="0" y="5218383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B0CEE092-AC10-320E-04B3-2A222ED97A02}"/>
              </a:ext>
            </a:extLst>
          </p:cNvPr>
          <p:cNvSpPr txBox="1">
            <a:spLocks/>
          </p:cNvSpPr>
          <p:nvPr/>
        </p:nvSpPr>
        <p:spPr>
          <a:xfrm>
            <a:off x="766764" y="5444356"/>
            <a:ext cx="4166807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800" b="1" dirty="0">
                <a:solidFill>
                  <a:schemeClr val="accent4"/>
                </a:solidFill>
              </a:rPr>
              <a:t>Ersättning från Afa Försäkring, den kollektivavtalade sjukförsäkringen med ca 400 000 kr.</a:t>
            </a: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BF50C33B-E663-7EF5-C262-DA84AF449E52}"/>
              </a:ext>
            </a:extLst>
          </p:cNvPr>
          <p:cNvGrpSpPr/>
          <p:nvPr/>
        </p:nvGrpSpPr>
        <p:grpSpPr>
          <a:xfrm>
            <a:off x="5064530" y="3312956"/>
            <a:ext cx="2680373" cy="2680373"/>
            <a:chOff x="5390379" y="3713717"/>
            <a:chExt cx="2025387" cy="2047088"/>
          </a:xfrm>
        </p:grpSpPr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EDB0C661-150C-FE19-D106-CAEE416821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90379" y="3713717"/>
              <a:ext cx="2025387" cy="2047088"/>
            </a:xfrm>
            <a:prstGeom prst="rect">
              <a:avLst/>
            </a:prstGeom>
          </p:spPr>
        </p:pic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3344BB42-EC2E-7B43-6F32-AA47E2234F8B}"/>
                </a:ext>
              </a:extLst>
            </p:cNvPr>
            <p:cNvSpPr txBox="1"/>
            <p:nvPr/>
          </p:nvSpPr>
          <p:spPr>
            <a:xfrm>
              <a:off x="5452242" y="3860423"/>
              <a:ext cx="1907923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Josefina inte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gör någon anmälan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till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Försäkring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får hon ingen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ersättning.</a:t>
              </a:r>
            </a:p>
          </p:txBody>
        </p:sp>
      </p:grpSp>
      <p:pic>
        <p:nvPicPr>
          <p:cNvPr id="5" name="Bildobjekt 4">
            <a:extLst>
              <a:ext uri="{FF2B5EF4-FFF2-40B4-BE49-F238E27FC236}">
                <a16:creationId xmlns:a16="http://schemas.microsoft.com/office/drawing/2014/main" id="{8B32E079-DFCB-9753-F610-E35C2CA45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9" r="25189"/>
          <a:stretch/>
        </p:blipFill>
        <p:spPr>
          <a:xfrm>
            <a:off x="7997055" y="690028"/>
            <a:ext cx="2886795" cy="5817462"/>
          </a:xfrm>
          <a:prstGeom prst="rect">
            <a:avLst/>
          </a:prstGeom>
        </p:spPr>
      </p:pic>
      <p:pic>
        <p:nvPicPr>
          <p:cNvPr id="9" name="Bild 8">
            <a:extLst>
              <a:ext uri="{FF2B5EF4-FFF2-40B4-BE49-F238E27FC236}">
                <a16:creationId xmlns:a16="http://schemas.microsoft.com/office/drawing/2014/main" id="{22A30473-9050-959E-BDDA-7ED419D5AA4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1053</TotalTime>
  <Words>86</Words>
  <Application>Microsoft Office PowerPoint</Application>
  <PresentationFormat>Bredbild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46</cp:revision>
  <dcterms:created xsi:type="dcterms:W3CDTF">2023-01-13T13:00:20Z</dcterms:created>
  <dcterms:modified xsi:type="dcterms:W3CDTF">2024-01-10T13:03:54Z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