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88379" autoAdjust="0"/>
  </p:normalViewPr>
  <p:slideViewPr>
    <p:cSldViewPr snapToGrid="0">
      <p:cViewPr varScale="1">
        <p:scale>
          <a:sx n="120" d="100"/>
          <a:sy n="120" d="100"/>
        </p:scale>
        <p:origin x="126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4322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Knäskada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Vaktmästaren Johan cyklade omkull på väg till arbetet och fick en knäskada.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sv-SE" sz="17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Vaktmästare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50 år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30 000 kr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 månader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1 500 kr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 </a:t>
            </a:r>
            <a:br>
              <a:rPr lang="sv-SE" sz="1700" dirty="0"/>
            </a:br>
            <a:r>
              <a:rPr lang="sv-SE" sz="1700" dirty="0"/>
              <a:t>­bedöms Johan ha 5 % medicinsk ­invaliditet</a:t>
            </a:r>
          </a:p>
        </p:txBody>
      </p:sp>
      <p:pic>
        <p:nvPicPr>
          <p:cNvPr id="11" name="Bildobjekt 10" descr="En bild som visar klädsel, fotbeklädnader, person, står&#10;&#10;Automatiskt genererad beskrivning">
            <a:extLst>
              <a:ext uri="{FF2B5EF4-FFF2-40B4-BE49-F238E27FC236}">
                <a16:creationId xmlns:a16="http://schemas.microsoft.com/office/drawing/2014/main" id="{D4CC9A26-7704-8B64-AC90-F523DEDDA8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77" t="8122" r="29617" b="4205"/>
          <a:stretch/>
        </p:blipFill>
        <p:spPr>
          <a:xfrm>
            <a:off x="7989538" y="409576"/>
            <a:ext cx="2677232" cy="5823316"/>
          </a:xfrm>
          <a:prstGeom prst="rect">
            <a:avLst/>
          </a:prstGeom>
        </p:spPr>
      </p:pic>
      <p:pic>
        <p:nvPicPr>
          <p:cNvPr id="14" name="Bild 13">
            <a:extLst>
              <a:ext uri="{FF2B5EF4-FFF2-40B4-BE49-F238E27FC236}">
                <a16:creationId xmlns:a16="http://schemas.microsoft.com/office/drawing/2014/main" id="{832A144C-D0D8-DC74-F0CE-A351D42766D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B7D7636F-D8AB-6068-3968-3D18DF2A3D04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4A824794-3B3D-2311-3204-90862EEBDD74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284618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kollektivavtalade arbetsskade-försäkringen med ca 54 000 kr.</a:t>
            </a:r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77E2A0C7-C314-8C22-D477-6C0F6DE40BAC}"/>
              </a:ext>
            </a:extLst>
          </p:cNvPr>
          <p:cNvGrpSpPr/>
          <p:nvPr/>
        </p:nvGrpSpPr>
        <p:grpSpPr>
          <a:xfrm>
            <a:off x="5124955" y="3313391"/>
            <a:ext cx="2680373" cy="2680373"/>
            <a:chOff x="5436043" y="3714050"/>
            <a:chExt cx="2025387" cy="2047088"/>
          </a:xfrm>
        </p:grpSpPr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83458009-03D1-04DB-85D8-2F550A2440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436043" y="3714050"/>
              <a:ext cx="2025387" cy="2047088"/>
            </a:xfrm>
            <a:prstGeom prst="rect">
              <a:avLst/>
            </a:prstGeom>
          </p:spPr>
        </p:pic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8FAC94EC-30B1-9CB4-174F-562F4B12E04E}"/>
                </a:ext>
              </a:extLst>
            </p:cNvPr>
            <p:cNvSpPr txBox="1"/>
            <p:nvPr/>
          </p:nvSpPr>
          <p:spPr>
            <a:xfrm>
              <a:off x="5497912" y="3844702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Johan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han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1039</TotalTime>
  <Words>89</Words>
  <Application>Microsoft Office PowerPoint</Application>
  <PresentationFormat>Bredbild</PresentationFormat>
  <Paragraphs>12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48</cp:revision>
  <dcterms:created xsi:type="dcterms:W3CDTF">2023-01-13T13:00:20Z</dcterms:created>
  <dcterms:modified xsi:type="dcterms:W3CDTF">2024-01-10T13:15:52Z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