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4" r:id="rId7"/>
    <p:sldId id="330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4"/>
            <p14:sldId id="330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1353" autoAdjust="0"/>
  </p:normalViewPr>
  <p:slideViewPr>
    <p:cSldViewPr snapToGrid="0">
      <p:cViewPr varScale="1">
        <p:scale>
          <a:sx n="116" d="100"/>
          <a:sy n="116" d="100"/>
        </p:scale>
        <p:origin x="282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4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47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5.png"/><Relationship Id="rId9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71BA674B-47FE-50D3-E237-3E7039A59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Knäskada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68995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Vaktmästaren Bengt ramlade från en stege och fick en knäskada.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Vaktmästare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50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28 000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1 500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Bengt ha 5 %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76 700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Bengt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pic>
        <p:nvPicPr>
          <p:cNvPr id="11" name="Bild 10">
            <a:extLst>
              <a:ext uri="{FF2B5EF4-FFF2-40B4-BE49-F238E27FC236}">
                <a16:creationId xmlns:a16="http://schemas.microsoft.com/office/drawing/2014/main" id="{873B735D-84C0-9A90-CF8F-4167ACEAD46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9A0D4D9-09FE-8860-5A1F-C21C94C9853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8" t="16500" r="26283"/>
          <a:stretch/>
        </p:blipFill>
        <p:spPr>
          <a:xfrm>
            <a:off x="7190895" y="545946"/>
            <a:ext cx="4028436" cy="59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67712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C949883-139A-5F14-4600-781918C15C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8" t="16500" r="26283"/>
          <a:stretch/>
        </p:blipFill>
        <p:spPr>
          <a:xfrm>
            <a:off x="7190895" y="545946"/>
            <a:ext cx="4028436" cy="5902478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Knäskada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67712" cy="20763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Vaktmästaren Bengt ramlade från en stege och fick en knäskada.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Vaktmästare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50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28 000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1 500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Bengt ha 5 %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76 700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Bengt får av </a:t>
              </a:r>
            </a:p>
            <a:p>
              <a:pPr algn="ctr"/>
              <a:r>
                <a:rPr 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pic>
        <p:nvPicPr>
          <p:cNvPr id="11" name="Bild 10">
            <a:extLst>
              <a:ext uri="{FF2B5EF4-FFF2-40B4-BE49-F238E27FC236}">
                <a16:creationId xmlns:a16="http://schemas.microsoft.com/office/drawing/2014/main" id="{873B735D-84C0-9A90-CF8F-4167ACEAD46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518C72F3-DDF4-3579-5383-F8A7988F4A2C}"/>
              </a:ext>
            </a:extLst>
          </p:cNvPr>
          <p:cNvSpPr/>
          <p:nvPr/>
        </p:nvSpPr>
        <p:spPr>
          <a:xfrm>
            <a:off x="-11291" y="0"/>
            <a:ext cx="12203291" cy="6866238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DD461FB-2106-FFB3-4F2F-C0868DCE58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0625" y="885417"/>
            <a:ext cx="5503501" cy="5503501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154F7AC6-2F3F-6A69-10A4-63C4E5ED08A6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Bengt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får han 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28BD8E89-2849-A6D6-C748-E164ABFA986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1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35E88AE-F6AD-7564-2117-4F3818780A91}"/>
              </a:ext>
            </a:extLst>
          </p:cNvPr>
          <p:cNvSpPr/>
          <p:nvPr/>
        </p:nvSpPr>
        <p:spPr>
          <a:xfrm>
            <a:off x="6267712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... sjukdom</a:t>
            </a:r>
          </a:p>
          <a:p>
            <a:pPr marL="0" indent="0">
              <a:buNone/>
            </a:pPr>
            <a:r>
              <a:rPr lang="sv-SE" dirty="0"/>
              <a:t>... arbetsskada</a:t>
            </a:r>
          </a:p>
          <a:p>
            <a:pPr marL="0" indent="0">
              <a:buNone/>
            </a:pPr>
            <a:r>
              <a:rPr lang="sv-SE" dirty="0"/>
              <a:t>... dödsfall</a:t>
            </a:r>
          </a:p>
          <a:p>
            <a:pPr marL="0" indent="0">
              <a:buNone/>
            </a:pPr>
            <a:r>
              <a:rPr lang="sv-SE" dirty="0"/>
              <a:t>... pension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4554E24-065A-D073-1BCE-4C113DC509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8" t="16500" r="26283"/>
          <a:stretch/>
        </p:blipFill>
        <p:spPr>
          <a:xfrm>
            <a:off x="7190895" y="545946"/>
            <a:ext cx="4028436" cy="59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8FCA9268-B5A2-B535-E2FC-7B04D610694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E2DB8712-0297-6560-2E6D-46FAC2EECBC4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309EDB56-CFF8-D246-96C3-909626ECF5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1073</TotalTime>
  <Words>291</Words>
  <Application>Microsoft Office PowerPoint</Application>
  <PresentationFormat>Bredbild</PresentationFormat>
  <Paragraphs>55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Du är försäkrad via din  anställning vid...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55</cp:revision>
  <dcterms:created xsi:type="dcterms:W3CDTF">2023-01-13T13:00:20Z</dcterms:created>
  <dcterms:modified xsi:type="dcterms:W3CDTF">2024-01-10T10:50:41Z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