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2" r:id="rId7"/>
    <p:sldId id="330" r:id="rId8"/>
    <p:sldId id="333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2"/>
            <p14:sldId id="330"/>
            <p14:sldId id="333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76090" autoAdjust="0"/>
  </p:normalViewPr>
  <p:slideViewPr>
    <p:cSldViewPr snapToGrid="0">
      <p:cViewPr varScale="1">
        <p:scale>
          <a:sx n="68" d="100"/>
          <a:sy n="68" d="100"/>
        </p:scale>
        <p:origin x="47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57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47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7" name="Rubrik 5">
            <a:extLst>
              <a:ext uri="{FF2B5EF4-FFF2-40B4-BE49-F238E27FC236}">
                <a16:creationId xmlns:a16="http://schemas.microsoft.com/office/drawing/2014/main" id="{48BAAFB3-1CAE-3D9A-164E-FE31F6062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Knäskada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Vaktmästaren Johan cyklade omkull på väg till arbetet och fick en knäskada.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Vaktmästare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50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30 000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1 500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 Johan ha 5% medicinsk invaliditet</a:t>
            </a:r>
            <a:endParaRPr lang="sv-SE" sz="1700" dirty="0">
              <a:solidFill>
                <a:srgbClr val="FF0000"/>
              </a:solidFill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54 000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</a:t>
            </a: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: Sveda och värk, kostnader, ­invaliditet.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­inkomstförlust (färdolycksfall)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Johan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 </a:t>
              </a:r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pic>
        <p:nvPicPr>
          <p:cNvPr id="11" name="Bildobjekt 10" descr="En bild som visar klädsel, fotbeklädnader, person, står&#10;&#10;Automatiskt genererad beskrivning">
            <a:extLst>
              <a:ext uri="{FF2B5EF4-FFF2-40B4-BE49-F238E27FC236}">
                <a16:creationId xmlns:a16="http://schemas.microsoft.com/office/drawing/2014/main" id="{D4CC9A26-7704-8B64-AC90-F523DEDDA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8122" r="29617" b="4205"/>
          <a:stretch/>
        </p:blipFill>
        <p:spPr>
          <a:xfrm>
            <a:off x="7997056" y="555181"/>
            <a:ext cx="2622022" cy="5703228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975282A4-4ACA-55E1-D60D-E1E0B2BA82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C23D34E1-52EE-A4F8-3345-B7907680F5BF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klädsel, fotbeklädnader, person, står&#10;&#10;Automatiskt genererad beskrivning">
            <a:extLst>
              <a:ext uri="{FF2B5EF4-FFF2-40B4-BE49-F238E27FC236}">
                <a16:creationId xmlns:a16="http://schemas.microsoft.com/office/drawing/2014/main" id="{DCE7B4BD-05B3-0AA4-A4CD-A24E11FB8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8122" r="29617" b="4205"/>
          <a:stretch/>
        </p:blipFill>
        <p:spPr>
          <a:xfrm>
            <a:off x="7997056" y="555181"/>
            <a:ext cx="2622022" cy="570322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Knäskada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94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Vaktmästaren Johan cyklade omkull på väg till arbetet och fick en knäskada.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Vaktmästare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50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30 000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1 500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 Johan ha 5%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54 000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</a:t>
            </a: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: Sveda och värk, kostnader, ­invaliditet.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­inkomstförlust (färdolycksfall)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Johan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7DD2FA97-1024-FDCA-34D6-E2427A2A6A1F}"/>
              </a:ext>
            </a:extLst>
          </p:cNvPr>
          <p:cNvSpPr/>
          <p:nvPr/>
        </p:nvSpPr>
        <p:spPr>
          <a:xfrm>
            <a:off x="5450261" y="22205"/>
            <a:ext cx="6741739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16EDD90-8A80-4609-0FBF-8C848A9F6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70" y="787043"/>
            <a:ext cx="5503501" cy="550350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451E40B-88ED-3A92-0645-E4B11D1FB432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Johan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han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CE920FF-1792-FBE1-D972-02CF9A7989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71E6B1-9FD5-3FCB-AE9A-37B19A328A63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12ED5FF-4AE1-5C30-00AE-47F2D6DA4B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... sjukdom</a:t>
            </a:r>
          </a:p>
          <a:p>
            <a:pPr marL="0" indent="0">
              <a:buNone/>
            </a:pPr>
            <a:r>
              <a:rPr lang="sv-SE" dirty="0"/>
              <a:t>... arbetsskada</a:t>
            </a:r>
          </a:p>
          <a:p>
            <a:pPr marL="0" indent="0">
              <a:buNone/>
            </a:pPr>
            <a:r>
              <a:rPr lang="sv-SE" dirty="0"/>
              <a:t>... dödsfall</a:t>
            </a:r>
          </a:p>
          <a:p>
            <a:pPr marL="0" indent="0">
              <a:buNone/>
            </a:pPr>
            <a:r>
              <a:rPr lang="sv-SE" dirty="0"/>
              <a:t>... pension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pic>
        <p:nvPicPr>
          <p:cNvPr id="6" name="Bildobjekt 5" descr="En bild som visar klädsel, fotbeklädnader, person, står&#10;&#10;Automatiskt genererad beskrivning">
            <a:extLst>
              <a:ext uri="{FF2B5EF4-FFF2-40B4-BE49-F238E27FC236}">
                <a16:creationId xmlns:a16="http://schemas.microsoft.com/office/drawing/2014/main" id="{C8E1F5C9-55C0-C6A6-D561-E731DBCBDA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8122" r="29617" b="4205"/>
          <a:stretch/>
        </p:blipFill>
        <p:spPr>
          <a:xfrm>
            <a:off x="7997056" y="555181"/>
            <a:ext cx="2622022" cy="57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34132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1018</TotalTime>
  <Words>308</Words>
  <Application>Microsoft Office PowerPoint</Application>
  <PresentationFormat>Bredbild</PresentationFormat>
  <Paragraphs>56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Du är försäkrad via din  anställning vid...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49</cp:revision>
  <dcterms:created xsi:type="dcterms:W3CDTF">2023-01-13T13:00:20Z</dcterms:created>
  <dcterms:modified xsi:type="dcterms:W3CDTF">2024-01-10T13:24:27Z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